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72" r:id="rId2"/>
    <p:sldId id="281" r:id="rId3"/>
    <p:sldId id="282" r:id="rId4"/>
    <p:sldId id="276" r:id="rId5"/>
    <p:sldId id="279" r:id="rId6"/>
    <p:sldId id="280" r:id="rId7"/>
    <p:sldId id="277" r:id="rId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0EA"/>
    <a:srgbClr val="7D5AA0"/>
    <a:srgbClr val="E5F5EE"/>
    <a:srgbClr val="00A05A"/>
    <a:srgbClr val="F2EEF5"/>
    <a:srgbClr val="E5F5F5"/>
    <a:srgbClr val="009BA0"/>
    <a:srgbClr val="EB6932"/>
    <a:srgbClr val="AA8C69"/>
    <a:srgbClr val="F6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1C179-C0D6-439B-AD0A-E423D0F449C5}" v="1" dt="2021-11-02T15:15:07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/>
    <p:restoredTop sz="94694"/>
  </p:normalViewPr>
  <p:slideViewPr>
    <p:cSldViewPr snapToGrid="0" snapToObjects="1">
      <p:cViewPr varScale="1">
        <p:scale>
          <a:sx n="162" d="100"/>
          <a:sy n="162" d="100"/>
        </p:scale>
        <p:origin x="4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ktu Kuparinen" userId="e2a672d6-25c8-4795-9c99-318e6841f015" providerId="ADAL" clId="{8070D0ED-0C54-48D0-A44E-6E04A85CFE9B}"/>
    <pc:docChg chg="custSel addSld delSld modSld">
      <pc:chgData name="Kaktu Kuparinen" userId="e2a672d6-25c8-4795-9c99-318e6841f015" providerId="ADAL" clId="{8070D0ED-0C54-48D0-A44E-6E04A85CFE9B}" dt="2021-11-02T10:13:44.092" v="981" actId="20577"/>
      <pc:docMkLst>
        <pc:docMk/>
      </pc:docMkLst>
      <pc:sldChg chg="modSp mod modClrScheme chgLayout">
        <pc:chgData name="Kaktu Kuparinen" userId="e2a672d6-25c8-4795-9c99-318e6841f015" providerId="ADAL" clId="{8070D0ED-0C54-48D0-A44E-6E04A85CFE9B}" dt="2021-11-01T13:04:32.057" v="593" actId="1076"/>
        <pc:sldMkLst>
          <pc:docMk/>
          <pc:sldMk cId="1791692880" sldId="272"/>
        </pc:sldMkLst>
        <pc:spChg chg="mod ord">
          <ac:chgData name="Kaktu Kuparinen" userId="e2a672d6-25c8-4795-9c99-318e6841f015" providerId="ADAL" clId="{8070D0ED-0C54-48D0-A44E-6E04A85CFE9B}" dt="2021-11-01T13:04:32.057" v="593" actId="1076"/>
          <ac:spMkLst>
            <pc:docMk/>
            <pc:sldMk cId="1791692880" sldId="272"/>
            <ac:spMk id="2" creationId="{FAF5D354-0C1E-9D49-B856-07E3E4F2BB16}"/>
          </ac:spMkLst>
        </pc:spChg>
        <pc:spChg chg="mod ord">
          <ac:chgData name="Kaktu Kuparinen" userId="e2a672d6-25c8-4795-9c99-318e6841f015" providerId="ADAL" clId="{8070D0ED-0C54-48D0-A44E-6E04A85CFE9B}" dt="2021-11-01T13:04:17.517" v="590" actId="20577"/>
          <ac:spMkLst>
            <pc:docMk/>
            <pc:sldMk cId="1791692880" sldId="272"/>
            <ac:spMk id="3" creationId="{A589C2D5-792A-D84B-8974-F74B5A32D6A3}"/>
          </ac:spMkLst>
        </pc:spChg>
      </pc:sldChg>
      <pc:sldChg chg="modSp mod modClrScheme chgLayout">
        <pc:chgData name="Kaktu Kuparinen" userId="e2a672d6-25c8-4795-9c99-318e6841f015" providerId="ADAL" clId="{8070D0ED-0C54-48D0-A44E-6E04A85CFE9B}" dt="2021-11-01T12:58:48.749" v="269" actId="27636"/>
        <pc:sldMkLst>
          <pc:docMk/>
          <pc:sldMk cId="2115841008" sldId="276"/>
        </pc:sldMkLst>
        <pc:spChg chg="mod ord">
          <ac:chgData name="Kaktu Kuparinen" userId="e2a672d6-25c8-4795-9c99-318e6841f015" providerId="ADAL" clId="{8070D0ED-0C54-48D0-A44E-6E04A85CFE9B}" dt="2021-11-01T12:56:24.413" v="30" actId="700"/>
          <ac:spMkLst>
            <pc:docMk/>
            <pc:sldMk cId="2115841008" sldId="276"/>
            <ac:spMk id="2" creationId="{C39B42ED-056E-41D7-9F21-C25786FF3319}"/>
          </ac:spMkLst>
        </pc:spChg>
        <pc:spChg chg="mod ord">
          <ac:chgData name="Kaktu Kuparinen" userId="e2a672d6-25c8-4795-9c99-318e6841f015" providerId="ADAL" clId="{8070D0ED-0C54-48D0-A44E-6E04A85CFE9B}" dt="2021-11-01T12:58:48.749" v="269" actId="27636"/>
          <ac:spMkLst>
            <pc:docMk/>
            <pc:sldMk cId="2115841008" sldId="276"/>
            <ac:spMk id="3" creationId="{907F819B-49C2-4516-BABB-04B4CFB51962}"/>
          </ac:spMkLst>
        </pc:spChg>
      </pc:sldChg>
      <pc:sldChg chg="mod modClrScheme chgLayout">
        <pc:chgData name="Kaktu Kuparinen" userId="e2a672d6-25c8-4795-9c99-318e6841f015" providerId="ADAL" clId="{8070D0ED-0C54-48D0-A44E-6E04A85CFE9B}" dt="2021-11-01T12:56:40.489" v="33" actId="700"/>
        <pc:sldMkLst>
          <pc:docMk/>
          <pc:sldMk cId="2545643274" sldId="277"/>
        </pc:sldMkLst>
      </pc:sldChg>
      <pc:sldChg chg="modSp mod modClrScheme chgLayout">
        <pc:chgData name="Kaktu Kuparinen" userId="e2a672d6-25c8-4795-9c99-318e6841f015" providerId="ADAL" clId="{8070D0ED-0C54-48D0-A44E-6E04A85CFE9B}" dt="2021-11-02T09:15:16.952" v="732" actId="207"/>
        <pc:sldMkLst>
          <pc:docMk/>
          <pc:sldMk cId="3762137994" sldId="279"/>
        </pc:sldMkLst>
        <pc:spChg chg="mod ord">
          <ac:chgData name="Kaktu Kuparinen" userId="e2a672d6-25c8-4795-9c99-318e6841f015" providerId="ADAL" clId="{8070D0ED-0C54-48D0-A44E-6E04A85CFE9B}" dt="2021-11-01T12:56:30.149" v="31" actId="700"/>
          <ac:spMkLst>
            <pc:docMk/>
            <pc:sldMk cId="3762137994" sldId="279"/>
            <ac:spMk id="2" creationId="{CE18E82B-17E8-474E-BD17-4656C1C2953D}"/>
          </ac:spMkLst>
        </pc:spChg>
        <pc:spChg chg="mod ord">
          <ac:chgData name="Kaktu Kuparinen" userId="e2a672d6-25c8-4795-9c99-318e6841f015" providerId="ADAL" clId="{8070D0ED-0C54-48D0-A44E-6E04A85CFE9B}" dt="2021-11-02T09:15:16.952" v="732" actId="207"/>
          <ac:spMkLst>
            <pc:docMk/>
            <pc:sldMk cId="3762137994" sldId="279"/>
            <ac:spMk id="3" creationId="{8A389FBC-5E9F-4DF9-A4DA-C50689C9C91A}"/>
          </ac:spMkLst>
        </pc:spChg>
      </pc:sldChg>
      <pc:sldChg chg="modSp mod modClrScheme chgLayout">
        <pc:chgData name="Kaktu Kuparinen" userId="e2a672d6-25c8-4795-9c99-318e6841f015" providerId="ADAL" clId="{8070D0ED-0C54-48D0-A44E-6E04A85CFE9B}" dt="2021-11-02T09:15:23.512" v="733" actId="207"/>
        <pc:sldMkLst>
          <pc:docMk/>
          <pc:sldMk cId="1171015686" sldId="280"/>
        </pc:sldMkLst>
        <pc:spChg chg="mod ord">
          <ac:chgData name="Kaktu Kuparinen" userId="e2a672d6-25c8-4795-9c99-318e6841f015" providerId="ADAL" clId="{8070D0ED-0C54-48D0-A44E-6E04A85CFE9B}" dt="2021-11-01T12:56:34.874" v="32" actId="700"/>
          <ac:spMkLst>
            <pc:docMk/>
            <pc:sldMk cId="1171015686" sldId="280"/>
            <ac:spMk id="2" creationId="{D85CDA75-77E9-4616-9E3E-F932651CE629}"/>
          </ac:spMkLst>
        </pc:spChg>
        <pc:spChg chg="mod ord">
          <ac:chgData name="Kaktu Kuparinen" userId="e2a672d6-25c8-4795-9c99-318e6841f015" providerId="ADAL" clId="{8070D0ED-0C54-48D0-A44E-6E04A85CFE9B}" dt="2021-11-02T09:15:23.512" v="733" actId="207"/>
          <ac:spMkLst>
            <pc:docMk/>
            <pc:sldMk cId="1171015686" sldId="280"/>
            <ac:spMk id="3" creationId="{7AA75F39-1553-4431-B19C-AB9BB12ADE74}"/>
          </ac:spMkLst>
        </pc:spChg>
      </pc:sldChg>
      <pc:sldChg chg="modSp new mod">
        <pc:chgData name="Kaktu Kuparinen" userId="e2a672d6-25c8-4795-9c99-318e6841f015" providerId="ADAL" clId="{8070D0ED-0C54-48D0-A44E-6E04A85CFE9B}" dt="2021-11-02T10:13:44.092" v="981" actId="20577"/>
        <pc:sldMkLst>
          <pc:docMk/>
          <pc:sldMk cId="411862701" sldId="281"/>
        </pc:sldMkLst>
        <pc:spChg chg="mod">
          <ac:chgData name="Kaktu Kuparinen" userId="e2a672d6-25c8-4795-9c99-318e6841f015" providerId="ADAL" clId="{8070D0ED-0C54-48D0-A44E-6E04A85CFE9B}" dt="2021-11-01T12:59:04.368" v="307" actId="20577"/>
          <ac:spMkLst>
            <pc:docMk/>
            <pc:sldMk cId="411862701" sldId="281"/>
            <ac:spMk id="2" creationId="{885B2F6B-669E-48E8-BB98-CF1C982E092C}"/>
          </ac:spMkLst>
        </pc:spChg>
        <pc:spChg chg="mod">
          <ac:chgData name="Kaktu Kuparinen" userId="e2a672d6-25c8-4795-9c99-318e6841f015" providerId="ADAL" clId="{8070D0ED-0C54-48D0-A44E-6E04A85CFE9B}" dt="2021-11-02T10:13:44.092" v="981" actId="20577"/>
          <ac:spMkLst>
            <pc:docMk/>
            <pc:sldMk cId="411862701" sldId="281"/>
            <ac:spMk id="3" creationId="{7DCE46C6-2A07-4966-9DC6-0081900DAAD2}"/>
          </ac:spMkLst>
        </pc:spChg>
      </pc:sldChg>
      <pc:sldChg chg="new del">
        <pc:chgData name="Kaktu Kuparinen" userId="e2a672d6-25c8-4795-9c99-318e6841f015" providerId="ADAL" clId="{8070D0ED-0C54-48D0-A44E-6E04A85CFE9B}" dt="2021-11-01T12:55:26.979" v="1" actId="2696"/>
        <pc:sldMkLst>
          <pc:docMk/>
          <pc:sldMk cId="972453026" sldId="281"/>
        </pc:sldMkLst>
      </pc:sldChg>
      <pc:sldChg chg="new del">
        <pc:chgData name="Kaktu Kuparinen" userId="e2a672d6-25c8-4795-9c99-318e6841f015" providerId="ADAL" clId="{8070D0ED-0C54-48D0-A44E-6E04A85CFE9B}" dt="2021-11-01T12:56:20.740" v="29" actId="2696"/>
        <pc:sldMkLst>
          <pc:docMk/>
          <pc:sldMk cId="1742743073" sldId="281"/>
        </pc:sldMkLst>
      </pc:sldChg>
    </pc:docChg>
  </pc:docChgLst>
  <pc:docChgLst>
    <pc:chgData name="Kaktu Kuparinen" userId="e2a672d6-25c8-4795-9c99-318e6841f015" providerId="ADAL" clId="{0371C179-C0D6-439B-AD0A-E423D0F449C5}"/>
    <pc:docChg chg="undo custSel addSld delSld modSld sldOrd">
      <pc:chgData name="Kaktu Kuparinen" userId="e2a672d6-25c8-4795-9c99-318e6841f015" providerId="ADAL" clId="{0371C179-C0D6-439B-AD0A-E423D0F449C5}" dt="2021-11-03T11:43:09.374" v="380" actId="20577"/>
      <pc:docMkLst>
        <pc:docMk/>
      </pc:docMkLst>
      <pc:sldChg chg="modSp mod">
        <pc:chgData name="Kaktu Kuparinen" userId="e2a672d6-25c8-4795-9c99-318e6841f015" providerId="ADAL" clId="{0371C179-C0D6-439B-AD0A-E423D0F449C5}" dt="2021-11-03T11:43:09.374" v="380" actId="20577"/>
        <pc:sldMkLst>
          <pc:docMk/>
          <pc:sldMk cId="1791692880" sldId="272"/>
        </pc:sldMkLst>
        <pc:spChg chg="mod">
          <ac:chgData name="Kaktu Kuparinen" userId="e2a672d6-25c8-4795-9c99-318e6841f015" providerId="ADAL" clId="{0371C179-C0D6-439B-AD0A-E423D0F449C5}" dt="2021-11-03T11:43:09.374" v="380" actId="20577"/>
          <ac:spMkLst>
            <pc:docMk/>
            <pc:sldMk cId="1791692880" sldId="272"/>
            <ac:spMk id="2" creationId="{FAF5D354-0C1E-9D49-B856-07E3E4F2BB16}"/>
          </ac:spMkLst>
        </pc:spChg>
      </pc:sldChg>
      <pc:sldChg chg="ord">
        <pc:chgData name="Kaktu Kuparinen" userId="e2a672d6-25c8-4795-9c99-318e6841f015" providerId="ADAL" clId="{0371C179-C0D6-439B-AD0A-E423D0F449C5}" dt="2021-11-02T16:17:38.013" v="355"/>
        <pc:sldMkLst>
          <pc:docMk/>
          <pc:sldMk cId="2115841008" sldId="276"/>
        </pc:sldMkLst>
      </pc:sldChg>
      <pc:sldChg chg="modSp mod ord">
        <pc:chgData name="Kaktu Kuparinen" userId="e2a672d6-25c8-4795-9c99-318e6841f015" providerId="ADAL" clId="{0371C179-C0D6-439B-AD0A-E423D0F449C5}" dt="2021-11-02T16:17:34.789" v="353"/>
        <pc:sldMkLst>
          <pc:docMk/>
          <pc:sldMk cId="411862701" sldId="281"/>
        </pc:sldMkLst>
        <pc:spChg chg="mod">
          <ac:chgData name="Kaktu Kuparinen" userId="e2a672d6-25c8-4795-9c99-318e6841f015" providerId="ADAL" clId="{0371C179-C0D6-439B-AD0A-E423D0F449C5}" dt="2021-11-02T15:24:07.324" v="337" actId="20577"/>
          <ac:spMkLst>
            <pc:docMk/>
            <pc:sldMk cId="411862701" sldId="281"/>
            <ac:spMk id="3" creationId="{7DCE46C6-2A07-4966-9DC6-0081900DAAD2}"/>
          </ac:spMkLst>
        </pc:spChg>
      </pc:sldChg>
      <pc:sldChg chg="add del">
        <pc:chgData name="Kaktu Kuparinen" userId="e2a672d6-25c8-4795-9c99-318e6841f015" providerId="ADAL" clId="{0371C179-C0D6-439B-AD0A-E423D0F449C5}" dt="2021-11-02T15:24:52.342" v="340" actId="47"/>
        <pc:sldMkLst>
          <pc:docMk/>
          <pc:sldMk cId="2872895368" sldId="282"/>
        </pc:sldMkLst>
      </pc:sldChg>
      <pc:sldChg chg="modSp add mod">
        <pc:chgData name="Kaktu Kuparinen" userId="e2a672d6-25c8-4795-9c99-318e6841f015" providerId="ADAL" clId="{0371C179-C0D6-439B-AD0A-E423D0F449C5}" dt="2021-11-02T16:17:13.636" v="351" actId="20577"/>
        <pc:sldMkLst>
          <pc:docMk/>
          <pc:sldMk cId="4068026275" sldId="282"/>
        </pc:sldMkLst>
        <pc:spChg chg="mod">
          <ac:chgData name="Kaktu Kuparinen" userId="e2a672d6-25c8-4795-9c99-318e6841f015" providerId="ADAL" clId="{0371C179-C0D6-439B-AD0A-E423D0F449C5}" dt="2021-11-02T15:26:21.430" v="346" actId="1076"/>
          <ac:spMkLst>
            <pc:docMk/>
            <pc:sldMk cId="4068026275" sldId="282"/>
            <ac:spMk id="2" creationId="{ECE928FD-6CBE-6E43-8B51-2DBAD29D59A3}"/>
          </ac:spMkLst>
        </pc:spChg>
        <pc:spChg chg="mod">
          <ac:chgData name="Kaktu Kuparinen" userId="e2a672d6-25c8-4795-9c99-318e6841f015" providerId="ADAL" clId="{0371C179-C0D6-439B-AD0A-E423D0F449C5}" dt="2021-11-02T15:29:06.008" v="348"/>
          <ac:spMkLst>
            <pc:docMk/>
            <pc:sldMk cId="4068026275" sldId="282"/>
            <ac:spMk id="11" creationId="{3777F8C9-00BF-43EE-8FCA-734DE9364E57}"/>
          </ac:spMkLst>
        </pc:spChg>
        <pc:spChg chg="mod">
          <ac:chgData name="Kaktu Kuparinen" userId="e2a672d6-25c8-4795-9c99-318e6841f015" providerId="ADAL" clId="{0371C179-C0D6-439B-AD0A-E423D0F449C5}" dt="2021-11-02T16:17:10.498" v="350" actId="20577"/>
          <ac:spMkLst>
            <pc:docMk/>
            <pc:sldMk cId="4068026275" sldId="282"/>
            <ac:spMk id="12" creationId="{A8817633-8F60-47C4-92B1-73D698FAC76E}"/>
          </ac:spMkLst>
        </pc:spChg>
        <pc:spChg chg="mod">
          <ac:chgData name="Kaktu Kuparinen" userId="e2a672d6-25c8-4795-9c99-318e6841f015" providerId="ADAL" clId="{0371C179-C0D6-439B-AD0A-E423D0F449C5}" dt="2021-11-02T16:17:06.777" v="349" actId="20577"/>
          <ac:spMkLst>
            <pc:docMk/>
            <pc:sldMk cId="4068026275" sldId="282"/>
            <ac:spMk id="13" creationId="{CC802501-772C-436C-9D7C-1237B125E95B}"/>
          </ac:spMkLst>
        </pc:spChg>
        <pc:spChg chg="mod">
          <ac:chgData name="Kaktu Kuparinen" userId="e2a672d6-25c8-4795-9c99-318e6841f015" providerId="ADAL" clId="{0371C179-C0D6-439B-AD0A-E423D0F449C5}" dt="2021-11-02T16:17:13.636" v="351" actId="20577"/>
          <ac:spMkLst>
            <pc:docMk/>
            <pc:sldMk cId="4068026275" sldId="282"/>
            <ac:spMk id="14" creationId="{41B12E55-6FAD-4AEC-9FA1-8426958D63EA}"/>
          </ac:spMkLst>
        </pc:spChg>
        <pc:spChg chg="mod">
          <ac:chgData name="Kaktu Kuparinen" userId="e2a672d6-25c8-4795-9c99-318e6841f015" providerId="ADAL" clId="{0371C179-C0D6-439B-AD0A-E423D0F449C5}" dt="2021-11-02T15:25:42.023" v="345" actId="207"/>
          <ac:spMkLst>
            <pc:docMk/>
            <pc:sldMk cId="4068026275" sldId="282"/>
            <ac:spMk id="16" creationId="{D1085BEC-83D7-4436-A58F-8AB1547882D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94F40-ECD7-574F-82ED-C61ACBB6DA95}" type="datetimeFigureOut">
              <a:rPr lang="fi-FI" smtClean="0"/>
              <a:t>3.11.2021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62FF8-C74D-B246-AE70-A11DA96F57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87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rown">
    <p:bg>
      <p:bgPr>
        <a:solidFill>
          <a:srgbClr val="F6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0D3E6-B3E9-0747-98F5-2BFEEBC36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4A94D-1570-B34B-A6ED-D9E9C2ECA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011" y="1051559"/>
            <a:ext cx="8579977" cy="3064095"/>
          </a:xfrm>
        </p:spPr>
        <p:txBody>
          <a:bodyPr anchor="b">
            <a:normAutofit/>
          </a:bodyPr>
          <a:lstStyle>
            <a:lvl1pPr algn="ctr">
              <a:defRPr sz="5400" b="1" i="0" spc="-150">
                <a:solidFill>
                  <a:srgbClr val="AA8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3CB7E-95E1-0549-9C51-0D11ED18A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6011" y="4851399"/>
            <a:ext cx="8579978" cy="1318451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535121F-421D-EE48-B593-912F403B2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7253" y="291053"/>
            <a:ext cx="2950244" cy="76050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37B3C7-A991-9B4A-9AAB-B4FB0DBF466A}"/>
              </a:ext>
            </a:extLst>
          </p:cNvPr>
          <p:cNvCxnSpPr/>
          <p:nvPr userDrawn="1"/>
        </p:nvCxnSpPr>
        <p:spPr>
          <a:xfrm>
            <a:off x="5088467" y="4487334"/>
            <a:ext cx="2015066" cy="0"/>
          </a:xfrm>
          <a:prstGeom prst="line">
            <a:avLst/>
          </a:prstGeom>
          <a:ln w="38100">
            <a:solidFill>
              <a:srgbClr val="AA8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5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rgbClr val="E5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E8EA-F28C-6D49-BCF9-93E196D2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2"/>
            <a:ext cx="10687665" cy="121328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A0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08AB-9BB4-5646-8C6C-B0B403A40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7" y="1622323"/>
            <a:ext cx="10687665" cy="4554640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AD6D8-A93D-5743-8E45-E6024EE1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0A0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773A58-715F-304A-AD36-6D76F1B87C3E}" type="datetime1">
              <a:rPr lang="fi-FI" smtClean="0"/>
              <a:pPr/>
              <a:t>3.11.2021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C13CA-9F97-2547-9F43-427B9CD2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5742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0A0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A1DB5A-AB91-A443-9F77-47BF49E98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8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rown">
    <p:bg>
      <p:bgPr>
        <a:solidFill>
          <a:srgbClr val="F6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7455-62C7-AF47-99D2-0B4C116E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3"/>
            <a:ext cx="10515600" cy="121601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AA8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27268-CB42-3340-913C-B0DE9D618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277" y="1603184"/>
            <a:ext cx="5181600" cy="4432840"/>
          </a:xfrm>
          <a:solidFill>
            <a:schemeClr val="bg1"/>
          </a:solidFill>
          <a:ln w="3175">
            <a:solidFill>
              <a:srgbClr val="AA8C69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E8A97-2BC9-C24C-91C3-3041B5CA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>
                <a:solidFill>
                  <a:srgbClr val="AA8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5D4D05-3839-364A-913E-5BB730B4A712}" type="datetime1">
              <a:rPr lang="fi-FI" smtClean="0"/>
              <a:t>3.11.2021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422C-37F4-FC4F-B531-AB63AF75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3677" y="6356350"/>
            <a:ext cx="2743200" cy="365125"/>
          </a:xfrm>
        </p:spPr>
        <p:txBody>
          <a:bodyPr/>
          <a:lstStyle>
            <a:lvl1pPr>
              <a:defRPr>
                <a:solidFill>
                  <a:srgbClr val="AA8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D1B3D1-F206-E846-9441-859F5894E0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45277" y="1603184"/>
            <a:ext cx="5181600" cy="4432840"/>
          </a:xfrm>
          <a:solidFill>
            <a:schemeClr val="bg1"/>
          </a:solidFill>
          <a:ln w="3175">
            <a:solidFill>
              <a:srgbClr val="AA8C69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89E817C-3D27-FB4F-B4A0-5480660D30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64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range">
    <p:bg>
      <p:bgPr>
        <a:solidFill>
          <a:srgbClr val="FD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7455-62C7-AF47-99D2-0B4C116E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3"/>
            <a:ext cx="10515600" cy="121601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B6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27268-CB42-3340-913C-B0DE9D618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277" y="1603184"/>
            <a:ext cx="5181600" cy="4432840"/>
          </a:xfrm>
          <a:solidFill>
            <a:schemeClr val="bg1"/>
          </a:solidFill>
          <a:ln w="3175">
            <a:solidFill>
              <a:srgbClr val="EB6932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E8A97-2BC9-C24C-91C3-3041B5CA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>
                <a:solidFill>
                  <a:srgbClr val="EB6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4836DC-B1FA-5B4B-B8EA-D2B4151DE68A}" type="datetime1">
              <a:rPr lang="fi-FI" smtClean="0"/>
              <a:t>3.11.2021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422C-37F4-FC4F-B531-AB63AF75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3677" y="6356350"/>
            <a:ext cx="2743200" cy="365125"/>
          </a:xfrm>
        </p:spPr>
        <p:txBody>
          <a:bodyPr/>
          <a:lstStyle>
            <a:lvl1pPr>
              <a:defRPr>
                <a:solidFill>
                  <a:srgbClr val="EB6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D1B3D1-F206-E846-9441-859F5894E0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45277" y="1603184"/>
            <a:ext cx="5181600" cy="4432840"/>
          </a:xfrm>
          <a:solidFill>
            <a:schemeClr val="bg1"/>
          </a:solidFill>
          <a:ln w="3175">
            <a:solidFill>
              <a:srgbClr val="EB6932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7E9A517-4ED2-E34A-8076-FC255B169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5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Teal">
    <p:bg>
      <p:bgPr>
        <a:solidFill>
          <a:srgbClr val="E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7455-62C7-AF47-99D2-0B4C116E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3"/>
            <a:ext cx="10515600" cy="121601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9B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27268-CB42-3340-913C-B0DE9D618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277" y="1603184"/>
            <a:ext cx="5181600" cy="4432840"/>
          </a:xfrm>
          <a:solidFill>
            <a:schemeClr val="bg1"/>
          </a:solidFill>
          <a:ln w="3175">
            <a:solidFill>
              <a:srgbClr val="009BA0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E8A97-2BC9-C24C-91C3-3041B5CA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>
                <a:solidFill>
                  <a:srgbClr val="009B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4836DC-B1FA-5B4B-B8EA-D2B4151DE68A}" type="datetime1">
              <a:rPr lang="fi-FI" smtClean="0"/>
              <a:pPr/>
              <a:t>3.11.2021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422C-37F4-FC4F-B531-AB63AF75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3677" y="6356350"/>
            <a:ext cx="2743200" cy="365125"/>
          </a:xfrm>
        </p:spPr>
        <p:txBody>
          <a:bodyPr/>
          <a:lstStyle>
            <a:lvl1pPr>
              <a:defRPr>
                <a:solidFill>
                  <a:srgbClr val="009B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D1B3D1-F206-E846-9441-859F5894E0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45277" y="1603184"/>
            <a:ext cx="5181600" cy="4432840"/>
          </a:xfrm>
          <a:solidFill>
            <a:schemeClr val="bg1"/>
          </a:solidFill>
          <a:ln w="3175">
            <a:solidFill>
              <a:srgbClr val="009BA0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7E9A517-4ED2-E34A-8076-FC255B169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1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iolet">
    <p:bg>
      <p:bgPr>
        <a:solidFill>
          <a:srgbClr val="F2E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7455-62C7-AF47-99D2-0B4C116E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3"/>
            <a:ext cx="10515600" cy="121601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7D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27268-CB42-3340-913C-B0DE9D618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277" y="1603184"/>
            <a:ext cx="5181600" cy="4432840"/>
          </a:xfrm>
          <a:solidFill>
            <a:schemeClr val="bg1"/>
          </a:solidFill>
          <a:ln w="3175">
            <a:solidFill>
              <a:srgbClr val="7D5AA0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E8A97-2BC9-C24C-91C3-3041B5CA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>
                <a:solidFill>
                  <a:srgbClr val="7D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4836DC-B1FA-5B4B-B8EA-D2B4151DE68A}" type="datetime1">
              <a:rPr lang="fi-FI" smtClean="0"/>
              <a:pPr/>
              <a:t>3.11.2021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422C-37F4-FC4F-B531-AB63AF75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3677" y="6356350"/>
            <a:ext cx="2743200" cy="365125"/>
          </a:xfrm>
        </p:spPr>
        <p:txBody>
          <a:bodyPr/>
          <a:lstStyle>
            <a:lvl1pPr>
              <a:defRPr>
                <a:solidFill>
                  <a:srgbClr val="7D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D1B3D1-F206-E846-9441-859F5894E0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45277" y="1603184"/>
            <a:ext cx="5181600" cy="4432840"/>
          </a:xfrm>
          <a:solidFill>
            <a:schemeClr val="bg1"/>
          </a:solidFill>
          <a:ln w="3175">
            <a:solidFill>
              <a:srgbClr val="7D5AA0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7E9A517-4ED2-E34A-8076-FC255B169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45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en">
    <p:bg>
      <p:bgPr>
        <a:solidFill>
          <a:srgbClr val="E5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7455-62C7-AF47-99D2-0B4C116E2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3"/>
            <a:ext cx="10515600" cy="121601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A0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27268-CB42-3340-913C-B0DE9D618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277" y="1603184"/>
            <a:ext cx="5181600" cy="4432840"/>
          </a:xfrm>
          <a:solidFill>
            <a:schemeClr val="bg1"/>
          </a:solidFill>
          <a:ln w="3175">
            <a:solidFill>
              <a:srgbClr val="00A05A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E8A97-2BC9-C24C-91C3-3041B5CA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>
                <a:solidFill>
                  <a:srgbClr val="00A0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E4836DC-B1FA-5B4B-B8EA-D2B4151DE68A}" type="datetime1">
              <a:rPr lang="fi-FI" smtClean="0"/>
              <a:pPr/>
              <a:t>3.11.2021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422C-37F4-FC4F-B531-AB63AF75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3677" y="6356350"/>
            <a:ext cx="2743200" cy="365125"/>
          </a:xfrm>
        </p:spPr>
        <p:txBody>
          <a:bodyPr/>
          <a:lstStyle>
            <a:lvl1pPr>
              <a:defRPr>
                <a:solidFill>
                  <a:srgbClr val="00A0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D1B3D1-F206-E846-9441-859F5894E0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45277" y="1603184"/>
            <a:ext cx="5181600" cy="4432840"/>
          </a:xfrm>
          <a:solidFill>
            <a:schemeClr val="bg1"/>
          </a:solidFill>
          <a:ln w="3175">
            <a:solidFill>
              <a:srgbClr val="00A05A">
                <a:alpha val="30000"/>
              </a:srgbClr>
            </a:solidFill>
          </a:ln>
        </p:spPr>
        <p:txBody>
          <a:bodyPr lIns="180000" tIns="216000" rIns="180000" bIns="216000"/>
          <a:lstStyle>
            <a:lvl1pPr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7E9A517-4ED2-E34A-8076-FC255B169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29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Brown">
    <p:bg>
      <p:bgPr>
        <a:solidFill>
          <a:srgbClr val="F6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8DC4B4-7FDB-8E4E-9171-13CBB30B8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4905" y="2438401"/>
            <a:ext cx="5522190" cy="161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15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Orange">
    <p:bg>
      <p:bgPr>
        <a:solidFill>
          <a:srgbClr val="FD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8DC4B4-7FDB-8E4E-9171-13CBB30B8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34906" y="2438401"/>
            <a:ext cx="5522188" cy="161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46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Teal">
    <p:bg>
      <p:bgPr>
        <a:solidFill>
          <a:srgbClr val="E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8DC4B4-7FDB-8E4E-9171-13CBB30B8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34906" y="2438401"/>
            <a:ext cx="5522188" cy="16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7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Violet">
    <p:bg>
      <p:bgPr>
        <a:solidFill>
          <a:srgbClr val="F2E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8DC4B4-7FDB-8E4E-9171-13CBB30B8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34907" y="2438401"/>
            <a:ext cx="5522185" cy="16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rgbClr val="F6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0D3E6-B3E9-0747-98F5-2BFEEBC36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4A94D-1570-B34B-A6ED-D9E9C2ECA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011" y="1051559"/>
            <a:ext cx="8579977" cy="3064095"/>
          </a:xfrm>
        </p:spPr>
        <p:txBody>
          <a:bodyPr anchor="b">
            <a:normAutofit/>
          </a:bodyPr>
          <a:lstStyle>
            <a:lvl1pPr algn="ctr">
              <a:defRPr sz="5400" b="1" i="0" spc="-150">
                <a:solidFill>
                  <a:srgbClr val="EB6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3CB7E-95E1-0549-9C51-0D11ED18A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6011" y="4850548"/>
            <a:ext cx="8579978" cy="1310836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878E855-6FB6-F34A-8D84-3B6F68C18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7253" y="291053"/>
            <a:ext cx="2950244" cy="7605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4CBBC8-F41A-294E-93BB-8ECA459FB7CD}"/>
              </a:ext>
            </a:extLst>
          </p:cNvPr>
          <p:cNvCxnSpPr/>
          <p:nvPr userDrawn="1"/>
        </p:nvCxnSpPr>
        <p:spPr>
          <a:xfrm>
            <a:off x="5088467" y="4487334"/>
            <a:ext cx="2015066" cy="0"/>
          </a:xfrm>
          <a:prstGeom prst="line">
            <a:avLst/>
          </a:prstGeom>
          <a:ln w="38100">
            <a:solidFill>
              <a:srgbClr val="EB6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237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 Green">
    <p:bg>
      <p:bgPr>
        <a:solidFill>
          <a:srgbClr val="E5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8DC4B4-7FDB-8E4E-9171-13CBB30B8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34907" y="2438401"/>
            <a:ext cx="5522185" cy="16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9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Teal">
    <p:bg>
      <p:bgPr>
        <a:solidFill>
          <a:srgbClr val="F6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0D3E6-B3E9-0747-98F5-2BFEEBC36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4A94D-1570-B34B-A6ED-D9E9C2ECA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011" y="1051559"/>
            <a:ext cx="8579977" cy="3064095"/>
          </a:xfrm>
        </p:spPr>
        <p:txBody>
          <a:bodyPr anchor="b">
            <a:normAutofit/>
          </a:bodyPr>
          <a:lstStyle>
            <a:lvl1pPr algn="ctr">
              <a:defRPr sz="5400" b="1" i="0" spc="-150">
                <a:solidFill>
                  <a:srgbClr val="009B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3CB7E-95E1-0549-9C51-0D11ED18A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6011" y="4850548"/>
            <a:ext cx="8579978" cy="1310836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878E855-6FB6-F34A-8D84-3B6F68C18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7253" y="291053"/>
            <a:ext cx="2950244" cy="7605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4CBBC8-F41A-294E-93BB-8ECA459FB7CD}"/>
              </a:ext>
            </a:extLst>
          </p:cNvPr>
          <p:cNvCxnSpPr/>
          <p:nvPr userDrawn="1"/>
        </p:nvCxnSpPr>
        <p:spPr>
          <a:xfrm>
            <a:off x="5088467" y="4487334"/>
            <a:ext cx="2015066" cy="0"/>
          </a:xfrm>
          <a:prstGeom prst="line">
            <a:avLst/>
          </a:prstGeom>
          <a:ln w="38100">
            <a:solidFill>
              <a:srgbClr val="009B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61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Violet">
    <p:bg>
      <p:bgPr>
        <a:solidFill>
          <a:srgbClr val="F6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0D3E6-B3E9-0747-98F5-2BFEEBC36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4A94D-1570-B34B-A6ED-D9E9C2ECA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011" y="1051559"/>
            <a:ext cx="8579977" cy="3064095"/>
          </a:xfrm>
        </p:spPr>
        <p:txBody>
          <a:bodyPr anchor="b">
            <a:normAutofit/>
          </a:bodyPr>
          <a:lstStyle>
            <a:lvl1pPr algn="ctr">
              <a:defRPr sz="5400" b="1" i="0" spc="-150">
                <a:solidFill>
                  <a:srgbClr val="7D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3CB7E-95E1-0549-9C51-0D11ED18A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6011" y="4850548"/>
            <a:ext cx="8579978" cy="1310836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878E855-6FB6-F34A-8D84-3B6F68C18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7253" y="291053"/>
            <a:ext cx="2950244" cy="7605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4CBBC8-F41A-294E-93BB-8ECA459FB7CD}"/>
              </a:ext>
            </a:extLst>
          </p:cNvPr>
          <p:cNvCxnSpPr/>
          <p:nvPr userDrawn="1"/>
        </p:nvCxnSpPr>
        <p:spPr>
          <a:xfrm>
            <a:off x="5088467" y="4487334"/>
            <a:ext cx="2015066" cy="0"/>
          </a:xfrm>
          <a:prstGeom prst="line">
            <a:avLst/>
          </a:prstGeom>
          <a:ln w="38100">
            <a:solidFill>
              <a:srgbClr val="7D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86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reen">
    <p:bg>
      <p:bgPr>
        <a:solidFill>
          <a:srgbClr val="F6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60D3E6-B3E9-0747-98F5-2BFEEBC36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4A94D-1570-B34B-A6ED-D9E9C2ECA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011" y="1051559"/>
            <a:ext cx="8579977" cy="3064095"/>
          </a:xfrm>
        </p:spPr>
        <p:txBody>
          <a:bodyPr anchor="b">
            <a:normAutofit/>
          </a:bodyPr>
          <a:lstStyle>
            <a:lvl1pPr algn="ctr">
              <a:defRPr sz="5400" b="1" i="0" spc="-150">
                <a:solidFill>
                  <a:srgbClr val="00A0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3CB7E-95E1-0549-9C51-0D11ED18A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6011" y="4850548"/>
            <a:ext cx="8579978" cy="1310836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878E855-6FB6-F34A-8D84-3B6F68C18D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57253" y="291053"/>
            <a:ext cx="2950244" cy="7605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4CBBC8-F41A-294E-93BB-8ECA459FB7CD}"/>
              </a:ext>
            </a:extLst>
          </p:cNvPr>
          <p:cNvCxnSpPr/>
          <p:nvPr userDrawn="1"/>
        </p:nvCxnSpPr>
        <p:spPr>
          <a:xfrm>
            <a:off x="5088467" y="4487334"/>
            <a:ext cx="2015066" cy="0"/>
          </a:xfrm>
          <a:prstGeom prst="line">
            <a:avLst/>
          </a:prstGeom>
          <a:ln w="38100">
            <a:solidFill>
              <a:srgbClr val="00A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6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rown">
    <p:bg>
      <p:bgPr>
        <a:solidFill>
          <a:srgbClr val="F6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E8EA-F28C-6D49-BCF9-93E196D2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2"/>
            <a:ext cx="10687665" cy="121328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AA8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08AB-9BB4-5646-8C6C-B0B403A40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7" y="1622323"/>
            <a:ext cx="10687665" cy="4554640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AD6D8-A93D-5743-8E45-E6024EE1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AA8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5EA5A0-E3D0-9F42-A159-6D2122084BC0}" type="datetime1">
              <a:rPr lang="fi-FI" smtClean="0"/>
              <a:t>3.11.2021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C13CA-9F97-2547-9F43-427B9CD2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5742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AA8C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177A9-2833-8647-BCCB-66965824C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5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range">
    <p:bg>
      <p:bgPr>
        <a:solidFill>
          <a:srgbClr val="FD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E8EA-F28C-6D49-BCF9-93E196D2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2"/>
            <a:ext cx="10687665" cy="121328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B6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08AB-9BB4-5646-8C6C-B0B403A40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7" y="1622323"/>
            <a:ext cx="10687665" cy="4554640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AD6D8-A93D-5743-8E45-E6024EE1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EB6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773A58-715F-304A-AD36-6D76F1B87C3E}" type="datetime1">
              <a:rPr lang="fi-FI" smtClean="0"/>
              <a:t>3.11.2021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C13CA-9F97-2547-9F43-427B9CD2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5742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EB69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A1DB5A-AB91-A443-9F77-47BF49E98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eal">
    <p:bg>
      <p:bgPr>
        <a:solidFill>
          <a:srgbClr val="E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E8EA-F28C-6D49-BCF9-93E196D2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2"/>
            <a:ext cx="10687665" cy="121328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9B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08AB-9BB4-5646-8C6C-B0B403A40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7" y="1622323"/>
            <a:ext cx="10687665" cy="4554640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AD6D8-A93D-5743-8E45-E6024EE1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09B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773A58-715F-304A-AD36-6D76F1B87C3E}" type="datetime1">
              <a:rPr lang="fi-FI" smtClean="0"/>
              <a:pPr/>
              <a:t>3.11.2021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C13CA-9F97-2547-9F43-427B9CD2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5742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09B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A1DB5A-AB91-A443-9F77-47BF49E98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Violet">
    <p:bg>
      <p:bgPr>
        <a:solidFill>
          <a:srgbClr val="F2EE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E8EA-F28C-6D49-BCF9-93E196D2C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291052"/>
            <a:ext cx="10687665" cy="121328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7D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308AB-9BB4-5646-8C6C-B0B403A40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7" y="1622323"/>
            <a:ext cx="10687665" cy="4554640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400">
                <a:solidFill>
                  <a:srgbClr val="3241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AD6D8-A93D-5743-8E45-E6024EE15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277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7D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773A58-715F-304A-AD36-6D76F1B87C3E}" type="datetime1">
              <a:rPr lang="fi-FI" smtClean="0"/>
              <a:pPr/>
              <a:t>3.11.2021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C13CA-9F97-2547-9F43-427B9CD2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5742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7D5A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4C6360-C169-824F-97C0-4D525D86318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CA1DB5A-AB91-A443-9F77-47BF49E98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27" y="291052"/>
            <a:ext cx="563670" cy="7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9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5F4193-D983-FC4B-8638-5A4E79F9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95FDA-FE98-DF4E-84B0-B1820AE42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B062D-9F13-A84F-9A76-F083734AE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9E62B-0FFA-514B-B381-6D8574631775}" type="datetime1">
              <a:rPr lang="fi-FI" smtClean="0"/>
              <a:t>3.11.2021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A2C84-C31B-3946-8176-44E3B9E9F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DE38F-7700-974F-9F7C-934225482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C6360-C169-824F-97C0-4D525D8631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227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6" r:id="rId4"/>
    <p:sldLayoutId id="2147483665" r:id="rId5"/>
    <p:sldLayoutId id="2147483650" r:id="rId6"/>
    <p:sldLayoutId id="2147483661" r:id="rId7"/>
    <p:sldLayoutId id="2147483667" r:id="rId8"/>
    <p:sldLayoutId id="2147483670" r:id="rId9"/>
    <p:sldLayoutId id="2147483673" r:id="rId10"/>
    <p:sldLayoutId id="2147483652" r:id="rId11"/>
    <p:sldLayoutId id="2147483662" r:id="rId12"/>
    <p:sldLayoutId id="2147483668" r:id="rId13"/>
    <p:sldLayoutId id="2147483671" r:id="rId14"/>
    <p:sldLayoutId id="2147483674" r:id="rId15"/>
    <p:sldLayoutId id="2147483655" r:id="rId16"/>
    <p:sldLayoutId id="2147483663" r:id="rId17"/>
    <p:sldLayoutId id="2147483669" r:id="rId18"/>
    <p:sldLayoutId id="2147483672" r:id="rId19"/>
    <p:sldLayoutId id="2147483675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omenvanhempainliitto.yhdistysavain.fi/" TargetMode="External"/><Relationship Id="rId2" Type="http://schemas.openxmlformats.org/officeDocument/2006/relationships/hyperlink" Target="https://www.yhdistysavain.fi/liitot/suomen-vanhempainliitto/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hdistysavain.fi/hinnat/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ohjeet.yhdistysavain.fi/yleista/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ohjeet.yhdistysavain.fi/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ohjeet.yhdistysavain.fi/osiot/siirtotyokalu/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D354-0C1E-9D49-B856-07E3E4F2B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805" y="364905"/>
            <a:ext cx="8579977" cy="3064095"/>
          </a:xfrm>
        </p:spPr>
        <p:txBody>
          <a:bodyPr/>
          <a:lstStyle/>
          <a:p>
            <a:r>
              <a:rPr lang="fi-FI"/>
              <a:t>Yhdistysavaimen uuden kotisivutyökalun esittely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89C2D5-792A-D84B-8974-F74B5A32D6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/>
              <a:t>Esittely Suomen Vanhempainliiton jäsenyhdistyksille 2.11.2021</a:t>
            </a:r>
          </a:p>
          <a:p>
            <a:endParaRPr lang="fi-FI"/>
          </a:p>
          <a:p>
            <a:r>
              <a:rPr lang="fi-FI"/>
              <a:t>Kaktu Kuparinen</a:t>
            </a:r>
            <a:endParaRPr lang="fi-FI" dirty="0"/>
          </a:p>
          <a:p>
            <a:r>
              <a:rPr lang="fi-FI"/>
              <a:t>1.11.2021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1692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5B2F6B-669E-48E8-BB98-CF1C982E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Suomen Vanhempainliiton teema ja edut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CE46C6-2A07-4966-9DC6-0081900DA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b="0" i="0">
                <a:solidFill>
                  <a:srgbClr val="524F4F"/>
                </a:solidFill>
                <a:effectLst/>
                <a:latin typeface="Montserrat" panose="02000505000000020004" pitchFamily="2" charset="0"/>
              </a:rPr>
              <a:t>Suomen Vanhempainliiton jäsenyhdistyksille on suunniteltu oma ulkoasuteema, joka helpottaa ulkoasun muokkaamista ja uuden kotisivutyökalun käyttöönottoa.</a:t>
            </a:r>
          </a:p>
          <a:p>
            <a:r>
              <a:rPr lang="fi-FI" b="0" i="0">
                <a:solidFill>
                  <a:srgbClr val="524F4F"/>
                </a:solidFill>
                <a:effectLst/>
                <a:latin typeface="Montserrat" panose="02000505000000020004" pitchFamily="2" charset="0"/>
              </a:rPr>
              <a:t>Kotisivut voi ottaa käyttöön täältä: </a:t>
            </a:r>
            <a:r>
              <a:rPr lang="fi-FI" sz="2200" b="0" i="0">
                <a:solidFill>
                  <a:srgbClr val="524F4F"/>
                </a:solidFill>
                <a:effectLst/>
                <a:latin typeface="Montserrat" panose="02000505000000020004" pitchFamily="2" charset="0"/>
                <a:hlinkClick r:id="rId2"/>
              </a:rPr>
              <a:t>https://www.yhdistysavain.fi/liitot/suomen-vanhempainliitto/</a:t>
            </a:r>
            <a:endParaRPr lang="fi-FI" sz="2200" b="0" i="0">
              <a:solidFill>
                <a:srgbClr val="524F4F"/>
              </a:solidFill>
              <a:effectLst/>
              <a:latin typeface="Montserrat" panose="02000505000000020004" pitchFamily="2" charset="0"/>
            </a:endParaRPr>
          </a:p>
          <a:p>
            <a:r>
              <a:rPr lang="fi-FI">
                <a:solidFill>
                  <a:srgbClr val="524F4F"/>
                </a:solidFill>
                <a:latin typeface="Montserrat" panose="02000505000000020004" pitchFamily="2" charset="0"/>
              </a:rPr>
              <a:t>Uuteen t</a:t>
            </a:r>
            <a:r>
              <a:rPr lang="fi-FI" b="0" i="0">
                <a:solidFill>
                  <a:srgbClr val="524F4F"/>
                </a:solidFill>
                <a:effectLst/>
                <a:latin typeface="Montserrat" panose="02000505000000020004" pitchFamily="2" charset="0"/>
              </a:rPr>
              <a:t>eemaan voi tutustua </a:t>
            </a:r>
            <a:r>
              <a:rPr lang="fi-FI">
                <a:solidFill>
                  <a:srgbClr val="524F4F"/>
                </a:solidFill>
                <a:latin typeface="Montserrat" panose="02000505000000020004" pitchFamily="2" charset="0"/>
              </a:rPr>
              <a:t>esimerkiksi liiton testi- ja koulutussivustolla: </a:t>
            </a:r>
            <a:r>
              <a:rPr lang="fi-FI" sz="2200">
                <a:solidFill>
                  <a:srgbClr val="524F4F"/>
                </a:solidFill>
                <a:latin typeface="Montserrat" panose="02000505000000020004" pitchFamily="2" charset="0"/>
                <a:hlinkClick r:id="rId3"/>
              </a:rPr>
              <a:t>https://suomenvanhempainliitto.yhdistysavain.fi/</a:t>
            </a:r>
            <a:endParaRPr lang="fi-FI" sz="2200">
              <a:solidFill>
                <a:srgbClr val="524F4F"/>
              </a:solidFill>
              <a:latin typeface="Montserrat" panose="02000505000000020004" pitchFamily="2" charset="0"/>
            </a:endParaRPr>
          </a:p>
          <a:p>
            <a:r>
              <a:rPr lang="fi-FI">
                <a:solidFill>
                  <a:srgbClr val="524F4F"/>
                </a:solidFill>
                <a:latin typeface="Montserrat" panose="02000505000000020004" pitchFamily="2" charset="0"/>
              </a:rPr>
              <a:t>Teeman ulkoasu on suunniteltu ammattilaisten toimesta ja värimääritykset sekä taustakuva on valittu sinne jo valmiiksi.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Suomen Vanhempainliitto tarjoaa jäsenyhdistyksilleen alennusta Yhdistysavaimen maksullisista versioista seuraavasti:</a:t>
            </a:r>
            <a:br>
              <a:rPr lang="fi-FI" sz="1100" b="0" i="0">
                <a:solidFill>
                  <a:srgbClr val="324141"/>
                </a:solidFill>
                <a:effectLst/>
                <a:latin typeface="Montserrat" panose="02000505000000020004" pitchFamily="2" charset="0"/>
              </a:rPr>
            </a:br>
            <a:r>
              <a:rPr lang="fi-FI" sz="1800" b="0" i="0">
                <a:solidFill>
                  <a:srgbClr val="7D5AA0"/>
                </a:solidFill>
                <a:effectLst/>
                <a:latin typeface="Montserrat" panose="02000505000000020004" pitchFamily="2" charset="0"/>
              </a:rPr>
              <a:t>Yhdistysavain Start 13,50 €/kk (norm. 18,50€/kk)</a:t>
            </a:r>
            <a:br>
              <a:rPr lang="fi-FI" sz="1800" b="0" i="0">
                <a:solidFill>
                  <a:srgbClr val="7D5AA0"/>
                </a:solidFill>
                <a:effectLst/>
                <a:latin typeface="Montserrat" panose="02000505000000020004" pitchFamily="2" charset="0"/>
              </a:rPr>
            </a:br>
            <a:r>
              <a:rPr lang="fi-FI" sz="1800" b="0" i="0">
                <a:solidFill>
                  <a:srgbClr val="7D5AA0"/>
                </a:solidFill>
                <a:effectLst/>
                <a:latin typeface="Montserrat" panose="02000505000000020004" pitchFamily="2" charset="0"/>
              </a:rPr>
              <a:t>Yhdistysavain Plus 26,40 €/kk (norm. 32,50€/kk)</a:t>
            </a:r>
          </a:p>
          <a:p>
            <a:pPr marL="0" indent="0">
              <a:buNone/>
            </a:pPr>
            <a:endParaRPr lang="fi-FI" sz="18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2000505000000020004" pitchFamily="2" charset="0"/>
            </a:endParaRPr>
          </a:p>
          <a:p>
            <a:endParaRPr lang="fi-FI" sz="1800">
              <a:solidFill>
                <a:srgbClr val="7030A0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62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928FD-6CBE-6E43-8B51-2DBAD29D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17" y="291052"/>
            <a:ext cx="10687665" cy="1213284"/>
          </a:xfrm>
        </p:spPr>
        <p:txBody>
          <a:bodyPr/>
          <a:lstStyle/>
          <a:p>
            <a:r>
              <a:rPr lang="fi-FI"/>
              <a:t>Yhdistysavaimen versiot ja niiden erot</a:t>
            </a:r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3777F8C9-00BF-43EE-8FCA-734DE9364E57}"/>
              </a:ext>
            </a:extLst>
          </p:cNvPr>
          <p:cNvSpPr/>
          <p:nvPr/>
        </p:nvSpPr>
        <p:spPr>
          <a:xfrm>
            <a:off x="1257300" y="1623701"/>
            <a:ext cx="4413250" cy="171216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</a:t>
            </a:r>
          </a:p>
          <a:p>
            <a:pPr algn="ctr"/>
            <a:r>
              <a:rPr lang="fi-FI" sz="1400"/>
              <a:t>Sisältää viiden sivun kotisivut. Ei mahdollista käyttää omaa verkkotunnusta. Osioiden määrää on rajoitettu. Uutisia ja tapahtumia voi olla julkaistuna 3kpl kerrallaan. Sisältää jäsensivut, mutta ei hallituksen sivuja tai ryhmäsivuja. </a:t>
            </a:r>
          </a:p>
          <a:p>
            <a:pPr algn="ctr"/>
            <a:r>
              <a:rPr lang="fi-FI" sz="1400"/>
              <a:t>Ei ylläpitomaksuja.</a:t>
            </a:r>
          </a:p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8817633-8F60-47C4-92B1-73D698FAC76E}"/>
              </a:ext>
            </a:extLst>
          </p:cNvPr>
          <p:cNvSpPr/>
          <p:nvPr/>
        </p:nvSpPr>
        <p:spPr>
          <a:xfrm>
            <a:off x="6140450" y="1623702"/>
            <a:ext cx="4210050" cy="17121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</a:t>
            </a:r>
          </a:p>
          <a:p>
            <a:pPr algn="ctr"/>
            <a:r>
              <a:rPr lang="fi-FI" sz="1400">
                <a:solidFill>
                  <a:schemeClr val="bg1"/>
                </a:solidFill>
              </a:rPr>
              <a:t>K</a:t>
            </a:r>
            <a:r>
              <a:rPr lang="fi-FI" sz="1400" i="0">
                <a:solidFill>
                  <a:schemeClr val="bg1"/>
                </a:solidFill>
                <a:effectLst/>
              </a:rPr>
              <a:t>otisivuille mahdollista lisätä rajattomasti sivuja, osioita, uutisia ja tapahtumia. Mahdollisuus käyttää omaa verkkotunnusta. Sisältää jäsensivut, mutta ei hallituksen sivuja tai ryhmäsivuja. </a:t>
            </a:r>
            <a:endParaRPr lang="fi-FI" sz="1400">
              <a:solidFill>
                <a:schemeClr val="bg1"/>
              </a:solidFill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CC802501-772C-436C-9D7C-1237B125E95B}"/>
              </a:ext>
            </a:extLst>
          </p:cNvPr>
          <p:cNvSpPr/>
          <p:nvPr/>
        </p:nvSpPr>
        <p:spPr>
          <a:xfrm>
            <a:off x="1257300" y="3625851"/>
            <a:ext cx="4413250" cy="1855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i-FI" sz="200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Plus</a:t>
            </a:r>
          </a:p>
          <a:p>
            <a:pPr algn="ctr"/>
            <a:r>
              <a:rPr lang="fi-FI" sz="1400">
                <a:solidFill>
                  <a:schemeClr val="bg1"/>
                </a:solidFill>
              </a:rPr>
              <a:t>K</a:t>
            </a:r>
            <a:r>
              <a:rPr lang="fi-FI" sz="1400" i="0">
                <a:solidFill>
                  <a:schemeClr val="bg1"/>
                </a:solidFill>
                <a:effectLst/>
              </a:rPr>
              <a:t>otisivuille mahdollista lisätä rajattomasti sivuja, osioita, uutisia ja tapahtumia. Mahdollisuus käyttää omaa verkkotunnusta. Sisältää jäsensivut, hallituksen sivut, mahdollisuuden tehdä useita ryhmäsivuja, alisivustoja ja kieliversioita. Sisältää myös koodieditorin. </a:t>
            </a:r>
            <a:endParaRPr lang="fi-FI" sz="1400"/>
          </a:p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41B12E55-6FAD-4AEC-9FA1-8426958D63EA}"/>
              </a:ext>
            </a:extLst>
          </p:cNvPr>
          <p:cNvSpPr/>
          <p:nvPr/>
        </p:nvSpPr>
        <p:spPr>
          <a:xfrm>
            <a:off x="6096000" y="3625849"/>
            <a:ext cx="4254500" cy="185507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/>
          </a:p>
          <a:p>
            <a:pPr algn="ctr"/>
            <a:endParaRPr lang="fi-FI" sz="1400"/>
          </a:p>
          <a:p>
            <a:pPr algn="ctr"/>
            <a:r>
              <a:rPr lang="fi-FI" sz="200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Premium</a:t>
            </a:r>
          </a:p>
          <a:p>
            <a:pPr algn="ctr"/>
            <a:r>
              <a:rPr lang="fi-FI" sz="1400">
                <a:solidFill>
                  <a:schemeClr val="bg1"/>
                </a:solidFill>
              </a:rPr>
              <a:t>K</a:t>
            </a:r>
            <a:r>
              <a:rPr lang="fi-FI" sz="1400" i="0">
                <a:solidFill>
                  <a:schemeClr val="bg1"/>
                </a:solidFill>
                <a:effectLst/>
              </a:rPr>
              <a:t>otisivuille mahdollista lisätä rajattomasti sivuja, osioita, uutisia ja tapahtumia. Mahdollisuus käyttää omaa verkkotunnusta. Sisältää jäsensivut, hallituksen sivut, mahdollisuuden tehdä rajattomasti ryhmäsivuja, alisivustoja ja kieliversioita. Sisältää myös koodieditorin. </a:t>
            </a:r>
            <a:endParaRPr lang="fi-FI"/>
          </a:p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1085BEC-83D7-4436-A58F-8AB1547882D3}"/>
              </a:ext>
            </a:extLst>
          </p:cNvPr>
          <p:cNvSpPr txBox="1"/>
          <p:nvPr/>
        </p:nvSpPr>
        <p:spPr>
          <a:xfrm>
            <a:off x="730454" y="5750616"/>
            <a:ext cx="103726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Yllä on lueteltu Yhdistysavaimen eri versioiden keskeisimmät ominaisuudet ja erot. Jäsenrekisterin ylläpito on ilmaista ja se sisältyy kaikkiin versioihin. Tarkempi hinnasto ja vertailutaulukko löytyy osoitteesta </a:t>
            </a:r>
            <a:r>
              <a:rPr lang="fi-FI">
                <a:latin typeface="Montserrat" panose="02000505000000020004" pitchFamily="2" charset="0"/>
                <a:hlinkClick r:id="rId2"/>
              </a:rPr>
              <a:t>https://www.yhdistysavain.fi/hinnat/</a:t>
            </a:r>
            <a:endParaRPr lang="fi-FI">
              <a:latin typeface="Montserrat" panose="02000505000000020004" pitchFamily="2" charset="0"/>
            </a:endParaRPr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802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9B42ED-056E-41D7-9F21-C25786FF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Uuteen kotisivutyökaluun siirtyminen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7F819B-49C2-4516-BABB-04B4CFB51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200" b="0" i="0">
                <a:solidFill>
                  <a:srgbClr val="524F4F"/>
                </a:solidFill>
                <a:effectLst/>
                <a:latin typeface="Montserrat" panose="02000505000000020004" pitchFamily="2" charset="0"/>
              </a:rPr>
              <a:t>Yhdistysavaimen vanhaa kotisivutyökalua kutsutaan nimellä Classic. Uusi kotisivutyökalu on julkaistu vuonna 2018 ja sitä kehitetään koko ajan. Classic-työkalua ei enää kehitetä.</a:t>
            </a:r>
          </a:p>
          <a:p>
            <a:r>
              <a:rPr lang="fi-FI" sz="2200" b="0" i="0">
                <a:solidFill>
                  <a:srgbClr val="524F4F"/>
                </a:solidFill>
                <a:effectLst/>
                <a:latin typeface="Montserrat" panose="02000505000000020004" pitchFamily="2" charset="0"/>
              </a:rPr>
              <a:t>Pääkäyttäjä voi ottaa uuden kotisivutyökalun käyttöön suoraan nykyisen sivuston Hallinta-näkymästä linkistä "Lue lisää" &gt; "Siirry Yhdistysavaimen uuteen kotisivutyökaluun". </a:t>
            </a:r>
            <a:endParaRPr lang="fi-FI" sz="2200">
              <a:solidFill>
                <a:srgbClr val="524F4F"/>
              </a:solidFill>
              <a:latin typeface="Montserrat" panose="02000505000000020004" pitchFamily="2" charset="0"/>
            </a:endParaRPr>
          </a:p>
          <a:p>
            <a:r>
              <a:rPr lang="fi-FI" sz="2200">
                <a:solidFill>
                  <a:srgbClr val="524F4F"/>
                </a:solidFill>
                <a:latin typeface="Montserrat" panose="02000505000000020004" pitchFamily="2" charset="0"/>
              </a:rPr>
              <a:t>Uutta kotisivutyökalua voi rakentaa rauhassa Classic-versiolla tehtyjen sivujen pysyessä edelleen käytössä. Kun julkaisette uudet sivut, pääsette julkaisun jälkeen </a:t>
            </a:r>
            <a:r>
              <a:rPr lang="fi-FI" sz="2200" b="0" i="0">
                <a:solidFill>
                  <a:srgbClr val="524F4F"/>
                </a:solidFill>
                <a:effectLst/>
                <a:latin typeface="Montserrat" panose="02000505000000020004" pitchFamily="2" charset="0"/>
              </a:rPr>
              <a:t>vielä 6 kk:n ajan vanhoille kotisivuille Työpöytä-näkymästä (joka on siis sama kuin Classicissa Hallinta-näkymä).</a:t>
            </a:r>
          </a:p>
          <a:p>
            <a:r>
              <a:rPr lang="fi-FI" sz="2200">
                <a:solidFill>
                  <a:srgbClr val="524F4F"/>
                </a:solidFill>
                <a:latin typeface="Montserrat" panose="02000505000000020004" pitchFamily="2" charset="0"/>
              </a:rPr>
              <a:t>Lisätietoa ja ohjeita uuteen kotisivutyökaluun siirtymiseen löytyy täältä: </a:t>
            </a:r>
            <a:r>
              <a:rPr lang="fi-FI" sz="2200">
                <a:solidFill>
                  <a:srgbClr val="524F4F"/>
                </a:solidFill>
                <a:latin typeface="Montserrat" panose="02000505000000020004" pitchFamily="2" charset="0"/>
                <a:hlinkClick r:id="rId2"/>
              </a:rPr>
              <a:t>https://ohjeet.yhdistysavain.fi/yleista/</a:t>
            </a:r>
            <a:endParaRPr lang="fi-FI" sz="2200">
              <a:solidFill>
                <a:srgbClr val="524F4F"/>
              </a:solidFill>
              <a:latin typeface="Montserrat" panose="02000505000000020004" pitchFamily="2" charset="0"/>
            </a:endParaRPr>
          </a:p>
          <a:p>
            <a:endParaRPr lang="fi-FI">
              <a:solidFill>
                <a:srgbClr val="524F4F"/>
              </a:solidFill>
              <a:latin typeface="Montserrat" panose="02000505000000020004" pitchFamily="2" charset="0"/>
            </a:endParaRPr>
          </a:p>
          <a:p>
            <a:endParaRPr lang="fi-FI">
              <a:solidFill>
                <a:srgbClr val="524F4F"/>
              </a:solidFill>
              <a:latin typeface="Montserrat" panose="02000505000000020004" pitchFamily="2" charset="0"/>
            </a:endParaRPr>
          </a:p>
          <a:p>
            <a:endParaRPr lang="fi-FI">
              <a:solidFill>
                <a:srgbClr val="524F4F"/>
              </a:solidFill>
              <a:latin typeface="Montserrat" panose="02000505000000020004" pitchFamily="2" charset="0"/>
            </a:endParaRPr>
          </a:p>
          <a:p>
            <a:endParaRPr lang="fi-FI" b="0" i="0">
              <a:solidFill>
                <a:srgbClr val="524F4F"/>
              </a:solidFill>
              <a:effectLst/>
              <a:latin typeface="Montserrat" panose="02000505000000020004" pitchFamily="2" charset="0"/>
            </a:endParaRP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5841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18E82B-17E8-474E-BD17-4656C1C2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Miten uusi kotisivutyökalu eroaa vanhasta Classic-työkalusta?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389FBC-5E9F-4DF9-A4DA-C50689C9C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Yhdistysavaimen uusi kotisivutyökalu on toteutettu kokonaan eri pohjalle kuin vanha Classic-työkalu.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Uudessa kotisivutyökalussa ei ole kaikkia samoja ominaisuuksia kuin Classicissa. Uutta työkalua kehitetään jatkuvasti ja ominaisuuksia tulee ajan myötä lisää.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Pyrimme aina mahdollisuuksien mukaan priorisoimaan kehitettäviä ominaisuuksia sen mukaan mitä asiakkaamme tarvitsevat.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Jos uudesta työkalusta puuttuu vielä jotain toimintanne kannalta olennaista, Classicia on edelleen mahdollista käyttää, eli sen ylläpitoa ei lopeteta.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Uudessa kotisivutyökalussa on painotettu erityisesti responsiivisuutta ja saavutettavuutta. Sivuston ulkonäkö optimoituu siis sen laitteen mukaan, jolla sivustoa selataan.</a:t>
            </a:r>
          </a:p>
          <a:p>
            <a:r>
              <a:rPr lang="fi-FI" sz="240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Uuden kotisivutyökalun käyttöohjeet löytyvät osoitteesta</a:t>
            </a:r>
            <a:r>
              <a:rPr lang="fi-FI" sz="2400">
                <a:latin typeface="Montserrat" panose="02000505000000020004" pitchFamily="2" charset="0"/>
              </a:rPr>
              <a:t> </a:t>
            </a:r>
            <a:r>
              <a:rPr lang="fi-FI" sz="2400">
                <a:latin typeface="Montserrat" panose="02000505000000020004" pitchFamily="2" charset="0"/>
                <a:hlinkClick r:id="rId2"/>
              </a:rPr>
              <a:t>http://ohjeet.yhdistysavain.fi/</a:t>
            </a:r>
            <a:endParaRPr lang="fi-FI" sz="2400">
              <a:latin typeface="Montserrat" panose="02000505000000020004" pitchFamily="2" charset="0"/>
            </a:endParaRPr>
          </a:p>
          <a:p>
            <a:endParaRPr lang="fi-FI"/>
          </a:p>
          <a:p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2137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CDA75-77E9-4616-9E3E-F932651CE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Sisällön kopioiminen Classicista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A75F39-1553-4431-B19C-AB9BB12AD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Kopiointityökalu helpottaa sisällön siirtämistä Classicista uuteen kotisivutyökaluun. 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Kopiointit</a:t>
            </a:r>
            <a:r>
              <a:rPr lang="fi-FI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ontserrat" panose="02000505000000020004" pitchFamily="2" charset="0"/>
              </a:rPr>
              <a:t>yökalulla voi kopioida lähes kaikkia niitä sisältötyyppejä, joita uudesta kotisivutyökalusta löytyy (paitsi lomakkeita ja kieliversioita)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Myöskään etusivua ei voi kopioida sellaisenaan, vaan etusivun materiaalit tulee siirtää uuteen kotisivutyökaluun käsin.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Jos kopioit sisältöä jo olemassa oleville sivuille (esim. Jäsensivuille), kaikki sisältö (otsikot mukaan lukien) tulee ensin poistaa uuden työkalun puolelta.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Uutiset ja tapahtumat tulee siirtää Classicin puolella etusivulle ennen kuin ne voi kopioida uuteen kotisivutyökaluun.</a:t>
            </a:r>
          </a:p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</a:rPr>
              <a:t>Ohjeet kopiointiin löytyvät täältä:</a:t>
            </a:r>
            <a:r>
              <a:rPr lang="fi-FI">
                <a:latin typeface="Montserrat" panose="02000505000000020004" pitchFamily="2" charset="0"/>
              </a:rPr>
              <a:t> </a:t>
            </a:r>
            <a:r>
              <a:rPr lang="fi-FI">
                <a:latin typeface="Montserrat" panose="02000505000000020004" pitchFamily="2" charset="0"/>
                <a:hlinkClick r:id="rId2"/>
              </a:rPr>
              <a:t>https://ohjeet.yhdistysavain.fi/osiot/siirtotyokalu/</a:t>
            </a:r>
            <a:endParaRPr lang="fi-FI">
              <a:latin typeface="Montserrat" panose="02000505000000020004" pitchFamily="2" charset="0"/>
            </a:endParaRPr>
          </a:p>
          <a:p>
            <a:endParaRPr lang="fi-FI">
              <a:latin typeface="Montserrat" panose="02000505000000020004" pitchFamily="2" charset="0"/>
            </a:endParaRPr>
          </a:p>
          <a:p>
            <a:endParaRPr lang="fi-FI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1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643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3984</TotalTime>
  <Words>628</Words>
  <Application>Microsoft Office PowerPoint</Application>
  <PresentationFormat>Laajakuva</PresentationFormat>
  <Paragraphs>48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Montserrat</vt:lpstr>
      <vt:lpstr>Office Theme</vt:lpstr>
      <vt:lpstr>Yhdistysavaimen uuden kotisivutyökalun esittely</vt:lpstr>
      <vt:lpstr>Suomen Vanhempainliiton teema ja edut</vt:lpstr>
      <vt:lpstr>Yhdistysavaimen versiot ja niiden erot</vt:lpstr>
      <vt:lpstr>Uuteen kotisivutyökaluun siirtyminen</vt:lpstr>
      <vt:lpstr>Miten uusi kotisivutyökalu eroaa vanhasta Classic-työkalusta?</vt:lpstr>
      <vt:lpstr>Sisällön kopioiminen Classicista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Jyri Niemi</dc:creator>
  <cp:lastModifiedBy>Kaktu Kuparinen</cp:lastModifiedBy>
  <cp:revision>33</cp:revision>
  <dcterms:created xsi:type="dcterms:W3CDTF">2019-06-14T17:14:58Z</dcterms:created>
  <dcterms:modified xsi:type="dcterms:W3CDTF">2021-11-03T11:43:13Z</dcterms:modified>
</cp:coreProperties>
</file>