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61" r:id="rId7"/>
    <p:sldId id="258" r:id="rId8"/>
    <p:sldId id="262" r:id="rId9"/>
    <p:sldId id="259" r:id="rId10"/>
    <p:sldId id="263" r:id="rId11"/>
    <p:sldId id="264" r:id="rId12"/>
    <p:sldId id="265" r:id="rId13"/>
    <p:sldId id="266" r:id="rId14"/>
    <p:sldId id="267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3"/>
    <a:srgbClr val="F9B200"/>
    <a:srgbClr val="96C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824BC-40E1-4CD6-88BA-CFDC9166D4DF}" v="49" dt="2023-06-27T08:34:42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15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ja Front" userId="S::pinja.front@vanhempainliitto.fi::d4b474e1-e35b-4bca-bd00-764a0bee5a43" providerId="AD" clId="Web-{09BFCE47-E4C4-383D-B8BA-97A44021A3A6}"/>
    <pc:docChg chg="modSld">
      <pc:chgData name="Pinja Front" userId="S::pinja.front@vanhempainliitto.fi::d4b474e1-e35b-4bca-bd00-764a0bee5a43" providerId="AD" clId="Web-{09BFCE47-E4C4-383D-B8BA-97A44021A3A6}" dt="2023-05-31T11:54:19.272" v="0"/>
      <pc:docMkLst>
        <pc:docMk/>
      </pc:docMkLst>
      <pc:sldChg chg="modSp mod modClrScheme chgLayout">
        <pc:chgData name="Pinja Front" userId="S::pinja.front@vanhempainliitto.fi::d4b474e1-e35b-4bca-bd00-764a0bee5a43" providerId="AD" clId="Web-{09BFCE47-E4C4-383D-B8BA-97A44021A3A6}" dt="2023-05-31T11:54:19.272" v="0"/>
        <pc:sldMkLst>
          <pc:docMk/>
          <pc:sldMk cId="1169057935" sldId="256"/>
        </pc:sldMkLst>
        <pc:spChg chg="mod ord">
          <ac:chgData name="Pinja Front" userId="S::pinja.front@vanhempainliitto.fi::d4b474e1-e35b-4bca-bd00-764a0bee5a43" providerId="AD" clId="Web-{09BFCE47-E4C4-383D-B8BA-97A44021A3A6}" dt="2023-05-31T11:54:19.272" v="0"/>
          <ac:spMkLst>
            <pc:docMk/>
            <pc:sldMk cId="1169057935" sldId="256"/>
            <ac:spMk id="3" creationId="{4C16142B-5294-C3B1-7B1C-C4FB09D44A7F}"/>
          </ac:spMkLst>
        </pc:spChg>
      </pc:sldChg>
    </pc:docChg>
  </pc:docChgLst>
  <pc:docChgLst>
    <pc:chgData name="Pinja Front" userId="d4b474e1-e35b-4bca-bd00-764a0bee5a43" providerId="ADAL" clId="{75F90215-2F7D-41C3-A9B5-482B4E625118}"/>
    <pc:docChg chg="undo custSel addSld modSld">
      <pc:chgData name="Pinja Front" userId="d4b474e1-e35b-4bca-bd00-764a0bee5a43" providerId="ADAL" clId="{75F90215-2F7D-41C3-A9B5-482B4E625118}" dt="2023-06-15T12:57:04.971" v="73" actId="208"/>
      <pc:docMkLst>
        <pc:docMk/>
      </pc:docMkLst>
      <pc:sldChg chg="modSp mod modClrScheme chgLayout">
        <pc:chgData name="Pinja Front" userId="d4b474e1-e35b-4bca-bd00-764a0bee5a43" providerId="ADAL" clId="{75F90215-2F7D-41C3-A9B5-482B4E625118}" dt="2023-06-15T12:46:04.862" v="5" actId="1076"/>
        <pc:sldMkLst>
          <pc:docMk/>
          <pc:sldMk cId="1169057935" sldId="256"/>
        </pc:sldMkLst>
        <pc:spChg chg="mod ord">
          <ac:chgData name="Pinja Front" userId="d4b474e1-e35b-4bca-bd00-764a0bee5a43" providerId="ADAL" clId="{75F90215-2F7D-41C3-A9B5-482B4E625118}" dt="2023-06-15T12:46:04.862" v="5" actId="1076"/>
          <ac:spMkLst>
            <pc:docMk/>
            <pc:sldMk cId="1169057935" sldId="256"/>
            <ac:spMk id="3" creationId="{4C16142B-5294-C3B1-7B1C-C4FB09D44A7F}"/>
          </ac:spMkLst>
        </pc:spChg>
      </pc:sldChg>
      <pc:sldChg chg="modSp mod chgLayout">
        <pc:chgData name="Pinja Front" userId="d4b474e1-e35b-4bca-bd00-764a0bee5a43" providerId="ADAL" clId="{75F90215-2F7D-41C3-A9B5-482B4E625118}" dt="2023-06-15T12:50:07.732" v="35" actId="1076"/>
        <pc:sldMkLst>
          <pc:docMk/>
          <pc:sldMk cId="4274787670" sldId="257"/>
        </pc:sldMkLst>
        <pc:spChg chg="mod ord">
          <ac:chgData name="Pinja Front" userId="d4b474e1-e35b-4bca-bd00-764a0bee5a43" providerId="ADAL" clId="{75F90215-2F7D-41C3-A9B5-482B4E625118}" dt="2023-06-15T12:50:07.732" v="35" actId="1076"/>
          <ac:spMkLst>
            <pc:docMk/>
            <pc:sldMk cId="4274787670" sldId="257"/>
            <ac:spMk id="3" creationId="{C89DB7EB-2DFD-0AE8-DFC2-9897B0779AD5}"/>
          </ac:spMkLst>
        </pc:spChg>
        <pc:spChg chg="mod ord">
          <ac:chgData name="Pinja Front" userId="d4b474e1-e35b-4bca-bd00-764a0bee5a43" providerId="ADAL" clId="{75F90215-2F7D-41C3-A9B5-482B4E625118}" dt="2023-06-15T12:48:28.672" v="24" actId="1076"/>
          <ac:spMkLst>
            <pc:docMk/>
            <pc:sldMk cId="4274787670" sldId="257"/>
            <ac:spMk id="4" creationId="{99C87921-666A-30B3-0D43-0909C61513F7}"/>
          </ac:spMkLst>
        </pc:spChg>
      </pc:sldChg>
      <pc:sldChg chg="addSp delSp modSp add mod modClrScheme chgLayout">
        <pc:chgData name="Pinja Front" userId="d4b474e1-e35b-4bca-bd00-764a0bee5a43" providerId="ADAL" clId="{75F90215-2F7D-41C3-A9B5-482B4E625118}" dt="2023-06-15T12:57:04.971" v="73" actId="208"/>
        <pc:sldMkLst>
          <pc:docMk/>
          <pc:sldMk cId="254551970" sldId="261"/>
        </pc:sldMkLst>
        <pc:spChg chg="mod ord">
          <ac:chgData name="Pinja Front" userId="d4b474e1-e35b-4bca-bd00-764a0bee5a43" providerId="ADAL" clId="{75F90215-2F7D-41C3-A9B5-482B4E625118}" dt="2023-06-15T12:51:06.672" v="44" actId="1076"/>
          <ac:spMkLst>
            <pc:docMk/>
            <pc:sldMk cId="254551970" sldId="261"/>
            <ac:spMk id="3" creationId="{C89DB7EB-2DFD-0AE8-DFC2-9897B0779AD5}"/>
          </ac:spMkLst>
        </pc:spChg>
        <pc:spChg chg="del mod ord">
          <ac:chgData name="Pinja Front" userId="d4b474e1-e35b-4bca-bd00-764a0bee5a43" providerId="ADAL" clId="{75F90215-2F7D-41C3-A9B5-482B4E625118}" dt="2023-06-15T12:50:50.792" v="42" actId="478"/>
          <ac:spMkLst>
            <pc:docMk/>
            <pc:sldMk cId="254551970" sldId="261"/>
            <ac:spMk id="4" creationId="{99C87921-666A-30B3-0D43-0909C61513F7}"/>
          </ac:spMkLst>
        </pc:spChg>
        <pc:spChg chg="add del mod">
          <ac:chgData name="Pinja Front" userId="d4b474e1-e35b-4bca-bd00-764a0bee5a43" providerId="ADAL" clId="{75F90215-2F7D-41C3-A9B5-482B4E625118}" dt="2023-06-15T12:50:59.372" v="43"/>
          <ac:spMkLst>
            <pc:docMk/>
            <pc:sldMk cId="254551970" sldId="261"/>
            <ac:spMk id="5" creationId="{1631ABB9-6B3D-8C23-AB1A-9E074F426497}"/>
          </ac:spMkLst>
        </pc:spChg>
        <pc:graphicFrameChg chg="add mod">
          <ac:chgData name="Pinja Front" userId="d4b474e1-e35b-4bca-bd00-764a0bee5a43" providerId="ADAL" clId="{75F90215-2F7D-41C3-A9B5-482B4E625118}" dt="2023-06-15T12:57:04.971" v="73" actId="208"/>
          <ac:graphicFrameMkLst>
            <pc:docMk/>
            <pc:sldMk cId="254551970" sldId="261"/>
            <ac:graphicFrameMk id="6" creationId="{64318C64-D0FA-AE8B-A9A4-AB5D63F54D27}"/>
          </ac:graphicFrameMkLst>
        </pc:graphicFrameChg>
      </pc:sldChg>
    </pc:docChg>
  </pc:docChgLst>
  <pc:docChgLst>
    <pc:chgData name="Pinja Front" userId="d4b474e1-e35b-4bca-bd00-764a0bee5a43" providerId="ADAL" clId="{DAD9CE5E-ECFC-4CB2-B598-ECFEA554AB2A}"/>
    <pc:docChg chg="undo custSel modSld modMainMaster">
      <pc:chgData name="Pinja Front" userId="d4b474e1-e35b-4bca-bd00-764a0bee5a43" providerId="ADAL" clId="{DAD9CE5E-ECFC-4CB2-B598-ECFEA554AB2A}" dt="2023-06-15T10:38:10.109" v="247" actId="6014"/>
      <pc:docMkLst>
        <pc:docMk/>
      </pc:docMkLst>
      <pc:sldMasterChg chg="addSldLayout delSldLayout modSldLayout sldLayoutOrd">
        <pc:chgData name="Pinja Front" userId="d4b474e1-e35b-4bca-bd00-764a0bee5a43" providerId="ADAL" clId="{DAD9CE5E-ECFC-4CB2-B598-ECFEA554AB2A}" dt="2023-06-15T10:38:10.109" v="247" actId="6014"/>
        <pc:sldMasterMkLst>
          <pc:docMk/>
          <pc:sldMasterMk cId="2694750057" sldId="2147483660"/>
        </pc:sldMasterMkLst>
        <pc:sldLayoutChg chg="mod">
          <pc:chgData name="Pinja Front" userId="d4b474e1-e35b-4bca-bd00-764a0bee5a43" providerId="ADAL" clId="{DAD9CE5E-ECFC-4CB2-B598-ECFEA554AB2A}" dt="2023-06-15T10:38:10.109" v="247" actId="6014"/>
          <pc:sldLayoutMkLst>
            <pc:docMk/>
            <pc:sldMasterMk cId="2694750057" sldId="2147483660"/>
            <pc:sldLayoutMk cId="1559263977" sldId="2147483664"/>
          </pc:sldLayoutMkLst>
        </pc:sldLayoutChg>
        <pc:sldLayoutChg chg="mod ord">
          <pc:chgData name="Pinja Front" userId="d4b474e1-e35b-4bca-bd00-764a0bee5a43" providerId="ADAL" clId="{DAD9CE5E-ECFC-4CB2-B598-ECFEA554AB2A}" dt="2023-06-15T10:37:45.429" v="244" actId="6014"/>
          <pc:sldLayoutMkLst>
            <pc:docMk/>
            <pc:sldMasterMk cId="2694750057" sldId="2147483660"/>
            <pc:sldLayoutMk cId="2440656704" sldId="2147483674"/>
          </pc:sldLayoutMkLst>
        </pc:sldLayoutChg>
        <pc:sldLayoutChg chg="mod ord">
          <pc:chgData name="Pinja Front" userId="d4b474e1-e35b-4bca-bd00-764a0bee5a43" providerId="ADAL" clId="{DAD9CE5E-ECFC-4CB2-B598-ECFEA554AB2A}" dt="2023-06-15T10:37:40.999" v="243" actId="6014"/>
          <pc:sldLayoutMkLst>
            <pc:docMk/>
            <pc:sldMasterMk cId="2694750057" sldId="2147483660"/>
            <pc:sldLayoutMk cId="1364698542" sldId="2147483675"/>
          </pc:sldLayoutMkLst>
        </pc:sldLayoutChg>
        <pc:sldLayoutChg chg="mod ord">
          <pc:chgData name="Pinja Front" userId="d4b474e1-e35b-4bca-bd00-764a0bee5a43" providerId="ADAL" clId="{DAD9CE5E-ECFC-4CB2-B598-ECFEA554AB2A}" dt="2023-06-15T10:37:49.889" v="245" actId="6014"/>
          <pc:sldLayoutMkLst>
            <pc:docMk/>
            <pc:sldMasterMk cId="2694750057" sldId="2147483660"/>
            <pc:sldLayoutMk cId="791710741" sldId="2147483677"/>
          </pc:sldLayoutMkLst>
        </pc:sldLayoutChg>
        <pc:sldLayoutChg chg="mod">
          <pc:chgData name="Pinja Front" userId="d4b474e1-e35b-4bca-bd00-764a0bee5a43" providerId="ADAL" clId="{DAD9CE5E-ECFC-4CB2-B598-ECFEA554AB2A}" dt="2023-06-15T10:34:35.539" v="234" actId="6014"/>
          <pc:sldLayoutMkLst>
            <pc:docMk/>
            <pc:sldMasterMk cId="2694750057" sldId="2147483660"/>
            <pc:sldLayoutMk cId="1959824950" sldId="2147483684"/>
          </pc:sldLayoutMkLst>
        </pc:sldLayoutChg>
        <pc:sldLayoutChg chg="mod ord">
          <pc:chgData name="Pinja Front" userId="d4b474e1-e35b-4bca-bd00-764a0bee5a43" providerId="ADAL" clId="{DAD9CE5E-ECFC-4CB2-B598-ECFEA554AB2A}" dt="2023-06-15T10:37:54.719" v="246" actId="6014"/>
          <pc:sldLayoutMkLst>
            <pc:docMk/>
            <pc:sldMasterMk cId="2694750057" sldId="2147483660"/>
            <pc:sldLayoutMk cId="3038310825" sldId="2147483686"/>
          </pc:sldLayoutMkLst>
        </pc:sldLayoutChg>
        <pc:sldLayoutChg chg="mod">
          <pc:chgData name="Pinja Front" userId="d4b474e1-e35b-4bca-bd00-764a0bee5a43" providerId="ADAL" clId="{DAD9CE5E-ECFC-4CB2-B598-ECFEA554AB2A}" dt="2023-06-15T10:35:51.609" v="240" actId="6014"/>
          <pc:sldLayoutMkLst>
            <pc:docMk/>
            <pc:sldMasterMk cId="2694750057" sldId="2147483660"/>
            <pc:sldLayoutMk cId="787787091" sldId="2147483687"/>
          </pc:sldLayoutMkLst>
        </pc:sldLayoutChg>
        <pc:sldLayoutChg chg="mod">
          <pc:chgData name="Pinja Front" userId="d4b474e1-e35b-4bca-bd00-764a0bee5a43" providerId="ADAL" clId="{DAD9CE5E-ECFC-4CB2-B598-ECFEA554AB2A}" dt="2023-06-15T10:35:42.401" v="238" actId="6014"/>
          <pc:sldLayoutMkLst>
            <pc:docMk/>
            <pc:sldMasterMk cId="2694750057" sldId="2147483660"/>
            <pc:sldLayoutMk cId="3279683179" sldId="2147483688"/>
          </pc:sldLayoutMkLst>
        </pc:sldLayoutChg>
        <pc:sldLayoutChg chg="mod ord">
          <pc:chgData name="Pinja Front" userId="d4b474e1-e35b-4bca-bd00-764a0bee5a43" providerId="ADAL" clId="{DAD9CE5E-ECFC-4CB2-B598-ECFEA554AB2A}" dt="2023-06-15T10:35:45.989" v="239" actId="6014"/>
          <pc:sldLayoutMkLst>
            <pc:docMk/>
            <pc:sldMasterMk cId="2694750057" sldId="2147483660"/>
            <pc:sldLayoutMk cId="3795955853" sldId="2147483690"/>
          </pc:sldLayoutMkLst>
        </pc:sldLayoutChg>
        <pc:sldLayoutChg chg="mod ord">
          <pc:chgData name="Pinja Front" userId="d4b474e1-e35b-4bca-bd00-764a0bee5a43" providerId="ADAL" clId="{DAD9CE5E-ECFC-4CB2-B598-ECFEA554AB2A}" dt="2023-06-15T10:34:21.379" v="231" actId="6014"/>
          <pc:sldLayoutMkLst>
            <pc:docMk/>
            <pc:sldMasterMk cId="2694750057" sldId="2147483660"/>
            <pc:sldLayoutMk cId="3429147564" sldId="2147483691"/>
          </pc:sldLayoutMkLst>
        </pc:sldLayoutChg>
        <pc:sldLayoutChg chg="mod ord">
          <pc:chgData name="Pinja Front" userId="d4b474e1-e35b-4bca-bd00-764a0bee5a43" providerId="ADAL" clId="{DAD9CE5E-ECFC-4CB2-B598-ECFEA554AB2A}" dt="2023-06-15T10:34:25.440" v="232" actId="6014"/>
          <pc:sldLayoutMkLst>
            <pc:docMk/>
            <pc:sldMasterMk cId="2694750057" sldId="2147483660"/>
            <pc:sldLayoutMk cId="1285508233" sldId="2147483692"/>
          </pc:sldLayoutMkLst>
        </pc:sldLayoutChg>
        <pc:sldLayoutChg chg="mod">
          <pc:chgData name="Pinja Front" userId="d4b474e1-e35b-4bca-bd00-764a0bee5a43" providerId="ADAL" clId="{DAD9CE5E-ECFC-4CB2-B598-ECFEA554AB2A}" dt="2023-06-15T10:32:35.669" v="222" actId="6014"/>
          <pc:sldLayoutMkLst>
            <pc:docMk/>
            <pc:sldMasterMk cId="2694750057" sldId="2147483660"/>
            <pc:sldLayoutMk cId="436604245" sldId="2147483694"/>
          </pc:sldLayoutMkLst>
        </pc:sldLayoutChg>
        <pc:sldLayoutChg chg="mod">
          <pc:chgData name="Pinja Front" userId="d4b474e1-e35b-4bca-bd00-764a0bee5a43" providerId="ADAL" clId="{DAD9CE5E-ECFC-4CB2-B598-ECFEA554AB2A}" dt="2023-06-15T10:33:20.569" v="227" actId="6014"/>
          <pc:sldLayoutMkLst>
            <pc:docMk/>
            <pc:sldMasterMk cId="2694750057" sldId="2147483660"/>
            <pc:sldLayoutMk cId="2801016176" sldId="2147483695"/>
          </pc:sldLayoutMkLst>
        </pc:sldLayoutChg>
        <pc:sldLayoutChg chg="add del mod ord">
          <pc:chgData name="Pinja Front" userId="d4b474e1-e35b-4bca-bd00-764a0bee5a43" providerId="ADAL" clId="{DAD9CE5E-ECFC-4CB2-B598-ECFEA554AB2A}" dt="2023-06-15T10:33:07.425" v="226" actId="6014"/>
          <pc:sldLayoutMkLst>
            <pc:docMk/>
            <pc:sldMasterMk cId="2694750057" sldId="2147483660"/>
            <pc:sldLayoutMk cId="166557455" sldId="2147483696"/>
          </pc:sldLayoutMkLst>
        </pc:sldLayoutChg>
        <pc:sldLayoutChg chg="mod ord">
          <pc:chgData name="Pinja Front" userId="d4b474e1-e35b-4bca-bd00-764a0bee5a43" providerId="ADAL" clId="{DAD9CE5E-ECFC-4CB2-B598-ECFEA554AB2A}" dt="2023-06-15T10:33:00.789" v="225" actId="6014"/>
          <pc:sldLayoutMkLst>
            <pc:docMk/>
            <pc:sldMasterMk cId="2694750057" sldId="2147483660"/>
            <pc:sldLayoutMk cId="2214583543" sldId="2147483697"/>
          </pc:sldLayoutMkLst>
        </pc:sldLayoutChg>
        <pc:sldLayoutChg chg="del">
          <pc:chgData name="Pinja Front" userId="d4b474e1-e35b-4bca-bd00-764a0bee5a43" providerId="ADAL" clId="{DAD9CE5E-ECFC-4CB2-B598-ECFEA554AB2A}" dt="2023-06-15T10:12:25.811" v="38" actId="2696"/>
          <pc:sldLayoutMkLst>
            <pc:docMk/>
            <pc:sldMasterMk cId="2694750057" sldId="2147483660"/>
            <pc:sldLayoutMk cId="3468793972" sldId="2147483698"/>
          </pc:sldLayoutMkLst>
        </pc:sldLayoutChg>
        <pc:sldLayoutChg chg="mod">
          <pc:chgData name="Pinja Front" userId="d4b474e1-e35b-4bca-bd00-764a0bee5a43" providerId="ADAL" clId="{DAD9CE5E-ECFC-4CB2-B598-ECFEA554AB2A}" dt="2023-06-15T10:34:32.419" v="233" actId="6014"/>
          <pc:sldLayoutMkLst>
            <pc:docMk/>
            <pc:sldMasterMk cId="2694750057" sldId="2147483660"/>
            <pc:sldLayoutMk cId="3078398651" sldId="2147483699"/>
          </pc:sldLayoutMkLst>
        </pc:sldLayoutChg>
        <pc:sldLayoutChg chg="mod">
          <pc:chgData name="Pinja Front" userId="d4b474e1-e35b-4bca-bd00-764a0bee5a43" providerId="ADAL" clId="{DAD9CE5E-ECFC-4CB2-B598-ECFEA554AB2A}" dt="2023-06-15T10:33:33.741" v="229" actId="6014"/>
          <pc:sldLayoutMkLst>
            <pc:docMk/>
            <pc:sldMasterMk cId="2694750057" sldId="2147483660"/>
            <pc:sldLayoutMk cId="1464555419" sldId="2147483702"/>
          </pc:sldLayoutMkLst>
        </pc:sldLayoutChg>
        <pc:sldLayoutChg chg="addSp delSp modSp mod">
          <pc:chgData name="Pinja Front" userId="d4b474e1-e35b-4bca-bd00-764a0bee5a43" providerId="ADAL" clId="{DAD9CE5E-ECFC-4CB2-B598-ECFEA554AB2A}" dt="2023-06-15T10:14:55.070" v="108" actId="1036"/>
          <pc:sldLayoutMkLst>
            <pc:docMk/>
            <pc:sldMasterMk cId="2694750057" sldId="2147483660"/>
            <pc:sldLayoutMk cId="2921168908" sldId="2147483703"/>
          </pc:sldLayoutMkLst>
          <pc:picChg chg="add mod">
            <ac:chgData name="Pinja Front" userId="d4b474e1-e35b-4bca-bd00-764a0bee5a43" providerId="ADAL" clId="{DAD9CE5E-ECFC-4CB2-B598-ECFEA554AB2A}" dt="2023-06-15T10:14:55.070" v="108" actId="1036"/>
            <ac:picMkLst>
              <pc:docMk/>
              <pc:sldMasterMk cId="2694750057" sldId="2147483660"/>
              <pc:sldLayoutMk cId="2921168908" sldId="2147483703"/>
              <ac:picMk id="3" creationId="{C5596D21-9033-3DCE-F0E4-359E948F6A4C}"/>
            </ac:picMkLst>
          </pc:picChg>
          <pc:picChg chg="del">
            <ac:chgData name="Pinja Front" userId="d4b474e1-e35b-4bca-bd00-764a0bee5a43" providerId="ADAL" clId="{DAD9CE5E-ECFC-4CB2-B598-ECFEA554AB2A}" dt="2023-06-15T10:14:07.081" v="75" actId="478"/>
            <ac:picMkLst>
              <pc:docMk/>
              <pc:sldMasterMk cId="2694750057" sldId="2147483660"/>
              <pc:sldLayoutMk cId="2921168908" sldId="2147483703"/>
              <ac:picMk id="4" creationId="{179F7A7D-96D0-E839-4532-D65188301306}"/>
            </ac:picMkLst>
          </pc:picChg>
        </pc:sldLayoutChg>
        <pc:sldLayoutChg chg="addSp delSp modSp add mod modTransition">
          <pc:chgData name="Pinja Front" userId="d4b474e1-e35b-4bca-bd00-764a0bee5a43" providerId="ADAL" clId="{DAD9CE5E-ECFC-4CB2-B598-ECFEA554AB2A}" dt="2023-06-15T10:32:44.840" v="223" actId="6014"/>
          <pc:sldLayoutMkLst>
            <pc:docMk/>
            <pc:sldMasterMk cId="2694750057" sldId="2147483660"/>
            <pc:sldLayoutMk cId="2338801057" sldId="2147483706"/>
          </pc:sldLayoutMkLst>
          <pc:picChg chg="add mod ord modCrop">
            <ac:chgData name="Pinja Front" userId="d4b474e1-e35b-4bca-bd00-764a0bee5a43" providerId="ADAL" clId="{DAD9CE5E-ECFC-4CB2-B598-ECFEA554AB2A}" dt="2023-06-15T10:09:17.476" v="16" actId="1035"/>
            <ac:picMkLst>
              <pc:docMk/>
              <pc:sldMasterMk cId="2694750057" sldId="2147483660"/>
              <pc:sldLayoutMk cId="2338801057" sldId="2147483706"/>
              <ac:picMk id="5" creationId="{98352DFE-E5E5-D0D2-3487-0FA667C264E5}"/>
            </ac:picMkLst>
          </pc:picChg>
          <pc:picChg chg="del">
            <ac:chgData name="Pinja Front" userId="d4b474e1-e35b-4bca-bd00-764a0bee5a43" providerId="ADAL" clId="{DAD9CE5E-ECFC-4CB2-B598-ECFEA554AB2A}" dt="2023-06-15T10:07:03.565" v="12" actId="478"/>
            <ac:picMkLst>
              <pc:docMk/>
              <pc:sldMasterMk cId="2694750057" sldId="2147483660"/>
              <pc:sldLayoutMk cId="2338801057" sldId="2147483706"/>
              <ac:picMk id="7" creationId="{1C624E8D-D10C-0748-0F4B-EDDBA93E2307}"/>
            </ac:picMkLst>
          </pc:picChg>
        </pc:sldLayoutChg>
        <pc:sldLayoutChg chg="addSp delSp modSp add mod modTransition">
          <pc:chgData name="Pinja Front" userId="d4b474e1-e35b-4bca-bd00-764a0bee5a43" providerId="ADAL" clId="{DAD9CE5E-ECFC-4CB2-B598-ECFEA554AB2A}" dt="2023-06-15T10:32:52.489" v="224" actId="6014"/>
          <pc:sldLayoutMkLst>
            <pc:docMk/>
            <pc:sldMasterMk cId="2694750057" sldId="2147483660"/>
            <pc:sldLayoutMk cId="3538867375" sldId="2147483707"/>
          </pc:sldLayoutMkLst>
          <pc:picChg chg="del">
            <ac:chgData name="Pinja Front" userId="d4b474e1-e35b-4bca-bd00-764a0bee5a43" providerId="ADAL" clId="{DAD9CE5E-ECFC-4CB2-B598-ECFEA554AB2A}" dt="2023-06-15T10:10:01.804" v="27" actId="478"/>
            <ac:picMkLst>
              <pc:docMk/>
              <pc:sldMasterMk cId="2694750057" sldId="2147483660"/>
              <pc:sldLayoutMk cId="3538867375" sldId="2147483707"/>
              <ac:picMk id="5" creationId="{98352DFE-E5E5-D0D2-3487-0FA667C264E5}"/>
            </ac:picMkLst>
          </pc:picChg>
          <pc:picChg chg="add mod ord modCrop">
            <ac:chgData name="Pinja Front" userId="d4b474e1-e35b-4bca-bd00-764a0bee5a43" providerId="ADAL" clId="{DAD9CE5E-ECFC-4CB2-B598-ECFEA554AB2A}" dt="2023-06-15T10:11:03.802" v="33" actId="1036"/>
            <ac:picMkLst>
              <pc:docMk/>
              <pc:sldMasterMk cId="2694750057" sldId="2147483660"/>
              <pc:sldLayoutMk cId="3538867375" sldId="2147483707"/>
              <ac:picMk id="6" creationId="{861895E5-B281-320D-7C48-0DDC29BF0BDC}"/>
            </ac:picMkLst>
          </pc:picChg>
        </pc:sldLayoutChg>
        <pc:sldLayoutChg chg="delSp add mod modTransition">
          <pc:chgData name="Pinja Front" userId="d4b474e1-e35b-4bca-bd00-764a0bee5a43" providerId="ADAL" clId="{DAD9CE5E-ECFC-4CB2-B598-ECFEA554AB2A}" dt="2023-06-15T10:15:59.980" v="117" actId="6014"/>
          <pc:sldLayoutMkLst>
            <pc:docMk/>
            <pc:sldMasterMk cId="2694750057" sldId="2147483660"/>
            <pc:sldLayoutMk cId="1855550034" sldId="2147483708"/>
          </pc:sldLayoutMkLst>
          <pc:spChg chg="del">
            <ac:chgData name="Pinja Front" userId="d4b474e1-e35b-4bca-bd00-764a0bee5a43" providerId="ADAL" clId="{DAD9CE5E-ECFC-4CB2-B598-ECFEA554AB2A}" dt="2023-06-15T10:15:34.500" v="114" actId="478"/>
            <ac:spMkLst>
              <pc:docMk/>
              <pc:sldMasterMk cId="2694750057" sldId="2147483660"/>
              <pc:sldLayoutMk cId="1855550034" sldId="2147483708"/>
              <ac:spMk id="7" creationId="{4E00D7AC-9604-9DFA-276F-CF5A95804FF3}"/>
            </ac:spMkLst>
          </pc:spChg>
          <pc:spChg chg="del">
            <ac:chgData name="Pinja Front" userId="d4b474e1-e35b-4bca-bd00-764a0bee5a43" providerId="ADAL" clId="{DAD9CE5E-ECFC-4CB2-B598-ECFEA554AB2A}" dt="2023-06-15T10:15:36.570" v="115" actId="478"/>
            <ac:spMkLst>
              <pc:docMk/>
              <pc:sldMasterMk cId="2694750057" sldId="2147483660"/>
              <pc:sldLayoutMk cId="1855550034" sldId="2147483708"/>
              <ac:spMk id="8" creationId="{C30FEE56-2FE0-3B4D-D14C-4D1C652807B4}"/>
            </ac:spMkLst>
          </pc:spChg>
          <pc:picChg chg="del">
            <ac:chgData name="Pinja Front" userId="d4b474e1-e35b-4bca-bd00-764a0bee5a43" providerId="ADAL" clId="{DAD9CE5E-ECFC-4CB2-B598-ECFEA554AB2A}" dt="2023-06-15T10:15:31.689" v="112" actId="478"/>
            <ac:picMkLst>
              <pc:docMk/>
              <pc:sldMasterMk cId="2694750057" sldId="2147483660"/>
              <pc:sldLayoutMk cId="1855550034" sldId="2147483708"/>
              <ac:picMk id="10" creationId="{16AEC153-2719-1CAD-890D-136DA0049981}"/>
            </ac:picMkLst>
          </pc:picChg>
          <pc:picChg chg="del">
            <ac:chgData name="Pinja Front" userId="d4b474e1-e35b-4bca-bd00-764a0bee5a43" providerId="ADAL" clId="{DAD9CE5E-ECFC-4CB2-B598-ECFEA554AB2A}" dt="2023-06-15T10:15:32.873" v="113" actId="478"/>
            <ac:picMkLst>
              <pc:docMk/>
              <pc:sldMasterMk cId="2694750057" sldId="2147483660"/>
              <pc:sldLayoutMk cId="1855550034" sldId="2147483708"/>
              <ac:picMk id="11" creationId="{F014A803-0E51-9E07-10D7-E709409E241B}"/>
            </ac:picMkLst>
          </pc:picChg>
        </pc:sldLayoutChg>
        <pc:sldLayoutChg chg="addSp delSp modSp add mod modTransition">
          <pc:chgData name="Pinja Front" userId="d4b474e1-e35b-4bca-bd00-764a0bee5a43" providerId="ADAL" clId="{DAD9CE5E-ECFC-4CB2-B598-ECFEA554AB2A}" dt="2023-06-15T10:35:59.089" v="241" actId="6014"/>
          <pc:sldLayoutMkLst>
            <pc:docMk/>
            <pc:sldMasterMk cId="2694750057" sldId="2147483660"/>
            <pc:sldLayoutMk cId="3568787022" sldId="2147483709"/>
          </pc:sldLayoutMkLst>
          <pc:spChg chg="mod">
            <ac:chgData name="Pinja Front" userId="d4b474e1-e35b-4bca-bd00-764a0bee5a43" providerId="ADAL" clId="{DAD9CE5E-ECFC-4CB2-B598-ECFEA554AB2A}" dt="2023-06-15T10:23:30.340" v="133" actId="207"/>
            <ac:spMkLst>
              <pc:docMk/>
              <pc:sldMasterMk cId="2694750057" sldId="2147483660"/>
              <pc:sldLayoutMk cId="3568787022" sldId="2147483709"/>
              <ac:spMk id="12" creationId="{58A621CE-78B0-6676-09C7-273F80289998}"/>
            </ac:spMkLst>
          </pc:spChg>
          <pc:picChg chg="add mod ord modCrop">
            <ac:chgData name="Pinja Front" userId="d4b474e1-e35b-4bca-bd00-764a0bee5a43" providerId="ADAL" clId="{DAD9CE5E-ECFC-4CB2-B598-ECFEA554AB2A}" dt="2023-06-15T10:23:21.990" v="131" actId="167"/>
            <ac:picMkLst>
              <pc:docMk/>
              <pc:sldMasterMk cId="2694750057" sldId="2147483660"/>
              <pc:sldLayoutMk cId="3568787022" sldId="2147483709"/>
              <ac:picMk id="5" creationId="{D3FFA650-0CC5-78FE-4A9C-FC0E251C7799}"/>
            </ac:picMkLst>
          </pc:picChg>
          <pc:picChg chg="del">
            <ac:chgData name="Pinja Front" userId="d4b474e1-e35b-4bca-bd00-764a0bee5a43" providerId="ADAL" clId="{DAD9CE5E-ECFC-4CB2-B598-ECFEA554AB2A}" dt="2023-06-15T10:23:24.380" v="132" actId="478"/>
            <ac:picMkLst>
              <pc:docMk/>
              <pc:sldMasterMk cId="2694750057" sldId="2147483660"/>
              <pc:sldLayoutMk cId="3568787022" sldId="2147483709"/>
              <ac:picMk id="9" creationId="{4D48BA80-A38B-AD32-8BB4-1389D07E6D6E}"/>
            </ac:picMkLst>
          </pc:picChg>
        </pc:sldLayoutChg>
        <pc:sldLayoutChg chg="addSp delSp modSp add mod modTransition">
          <pc:chgData name="Pinja Front" userId="d4b474e1-e35b-4bca-bd00-764a0bee5a43" providerId="ADAL" clId="{DAD9CE5E-ECFC-4CB2-B598-ECFEA554AB2A}" dt="2023-06-15T10:35:37.680" v="237" actId="6014"/>
          <pc:sldLayoutMkLst>
            <pc:docMk/>
            <pc:sldMasterMk cId="2694750057" sldId="2147483660"/>
            <pc:sldLayoutMk cId="3360625558" sldId="2147483710"/>
          </pc:sldLayoutMkLst>
          <pc:spChg chg="mod">
            <ac:chgData name="Pinja Front" userId="d4b474e1-e35b-4bca-bd00-764a0bee5a43" providerId="ADAL" clId="{DAD9CE5E-ECFC-4CB2-B598-ECFEA554AB2A}" dt="2023-06-15T10:26:24.439" v="181" actId="207"/>
            <ac:spMkLst>
              <pc:docMk/>
              <pc:sldMasterMk cId="2694750057" sldId="2147483660"/>
              <pc:sldLayoutMk cId="3360625558" sldId="2147483710"/>
              <ac:spMk id="2" creationId="{00000000-0000-0000-0000-000000000000}"/>
            </ac:spMkLst>
          </pc:spChg>
          <pc:picChg chg="add mod ord modCrop">
            <ac:chgData name="Pinja Front" userId="d4b474e1-e35b-4bca-bd00-764a0bee5a43" providerId="ADAL" clId="{DAD9CE5E-ECFC-4CB2-B598-ECFEA554AB2A}" dt="2023-06-15T10:29:52.080" v="199" actId="14100"/>
            <ac:picMkLst>
              <pc:docMk/>
              <pc:sldMasterMk cId="2694750057" sldId="2147483660"/>
              <pc:sldLayoutMk cId="3360625558" sldId="2147483710"/>
              <ac:picMk id="5" creationId="{BA8EFC1B-EBED-3FE4-B05F-C8E7E2AA45F7}"/>
            </ac:picMkLst>
          </pc:picChg>
          <pc:picChg chg="add mod">
            <ac:chgData name="Pinja Front" userId="d4b474e1-e35b-4bca-bd00-764a0bee5a43" providerId="ADAL" clId="{DAD9CE5E-ECFC-4CB2-B598-ECFEA554AB2A}" dt="2023-06-15T10:26:13.749" v="180" actId="1036"/>
            <ac:picMkLst>
              <pc:docMk/>
              <pc:sldMasterMk cId="2694750057" sldId="2147483660"/>
              <pc:sldLayoutMk cId="3360625558" sldId="2147483710"/>
              <ac:picMk id="8" creationId="{F789D066-B4F8-A4A4-A3F3-A94805A9E18B}"/>
            </ac:picMkLst>
          </pc:picChg>
          <pc:picChg chg="del">
            <ac:chgData name="Pinja Front" userId="d4b474e1-e35b-4bca-bd00-764a0bee5a43" providerId="ADAL" clId="{DAD9CE5E-ECFC-4CB2-B598-ECFEA554AB2A}" dt="2023-06-15T10:25:06.294" v="143" actId="478"/>
            <ac:picMkLst>
              <pc:docMk/>
              <pc:sldMasterMk cId="2694750057" sldId="2147483660"/>
              <pc:sldLayoutMk cId="3360625558" sldId="2147483710"/>
              <ac:picMk id="10" creationId="{CB1AD9A0-5CD1-7A53-AFFA-E1A15BB73E80}"/>
            </ac:picMkLst>
          </pc:picChg>
          <pc:picChg chg="del">
            <ac:chgData name="Pinja Front" userId="d4b474e1-e35b-4bca-bd00-764a0bee5a43" providerId="ADAL" clId="{DAD9CE5E-ECFC-4CB2-B598-ECFEA554AB2A}" dt="2023-06-15T10:26:02.760" v="160" actId="478"/>
            <ac:picMkLst>
              <pc:docMk/>
              <pc:sldMasterMk cId="2694750057" sldId="2147483660"/>
              <pc:sldLayoutMk cId="3360625558" sldId="2147483710"/>
              <ac:picMk id="12" creationId="{5E2262C8-97BE-F52E-9F17-8DDF443B1C4E}"/>
            </ac:picMkLst>
          </pc:picChg>
        </pc:sldLayoutChg>
        <pc:sldLayoutChg chg="addSp delSp modSp add del mod modTransition">
          <pc:chgData name="Pinja Front" userId="d4b474e1-e35b-4bca-bd00-764a0bee5a43" providerId="ADAL" clId="{DAD9CE5E-ECFC-4CB2-B598-ECFEA554AB2A}" dt="2023-06-15T10:30:43.031" v="206" actId="2696"/>
          <pc:sldLayoutMkLst>
            <pc:docMk/>
            <pc:sldMasterMk cId="2694750057" sldId="2147483660"/>
            <pc:sldLayoutMk cId="4037177596" sldId="2147483711"/>
          </pc:sldLayoutMkLst>
          <pc:picChg chg="del">
            <ac:chgData name="Pinja Front" userId="d4b474e1-e35b-4bca-bd00-764a0bee5a43" providerId="ADAL" clId="{DAD9CE5E-ECFC-4CB2-B598-ECFEA554AB2A}" dt="2023-06-15T10:28:59.991" v="193" actId="478"/>
            <ac:picMkLst>
              <pc:docMk/>
              <pc:sldMasterMk cId="2694750057" sldId="2147483660"/>
              <pc:sldLayoutMk cId="4037177596" sldId="2147483711"/>
              <ac:picMk id="5" creationId="{BA8EFC1B-EBED-3FE4-B05F-C8E7E2AA45F7}"/>
            </ac:picMkLst>
          </pc:picChg>
          <pc:picChg chg="add mod ord modCrop">
            <ac:chgData name="Pinja Front" userId="d4b474e1-e35b-4bca-bd00-764a0bee5a43" providerId="ADAL" clId="{DAD9CE5E-ECFC-4CB2-B598-ECFEA554AB2A}" dt="2023-06-15T10:29:44.110" v="198" actId="14100"/>
            <ac:picMkLst>
              <pc:docMk/>
              <pc:sldMasterMk cId="2694750057" sldId="2147483660"/>
              <pc:sldLayoutMk cId="4037177596" sldId="2147483711"/>
              <ac:picMk id="6" creationId="{3EE7703C-978A-24BD-3C87-152683ABE60E}"/>
            </ac:picMkLst>
          </pc:picChg>
          <pc:picChg chg="mod">
            <ac:chgData name="Pinja Front" userId="d4b474e1-e35b-4bca-bd00-764a0bee5a43" providerId="ADAL" clId="{DAD9CE5E-ECFC-4CB2-B598-ECFEA554AB2A}" dt="2023-06-15T10:29:20.169" v="196" actId="1035"/>
            <ac:picMkLst>
              <pc:docMk/>
              <pc:sldMasterMk cId="2694750057" sldId="2147483660"/>
              <pc:sldLayoutMk cId="4037177596" sldId="2147483711"/>
              <ac:picMk id="8" creationId="{F789D066-B4F8-A4A4-A3F3-A94805A9E18B}"/>
            </ac:picMkLst>
          </pc:picChg>
        </pc:sldLayoutChg>
        <pc:sldLayoutChg chg="addSp delSp modSp add mod ord modTransition">
          <pc:chgData name="Pinja Front" userId="d4b474e1-e35b-4bca-bd00-764a0bee5a43" providerId="ADAL" clId="{DAD9CE5E-ECFC-4CB2-B598-ECFEA554AB2A}" dt="2023-06-15T10:35:29.369" v="236" actId="6014"/>
          <pc:sldLayoutMkLst>
            <pc:docMk/>
            <pc:sldMasterMk cId="2694750057" sldId="2147483660"/>
            <pc:sldLayoutMk cId="3531748833" sldId="2147483712"/>
          </pc:sldLayoutMkLst>
          <pc:picChg chg="add mod ord">
            <ac:chgData name="Pinja Front" userId="d4b474e1-e35b-4bca-bd00-764a0bee5a43" providerId="ADAL" clId="{DAD9CE5E-ECFC-4CB2-B598-ECFEA554AB2A}" dt="2023-06-15T10:30:35.969" v="203" actId="167"/>
            <ac:picMkLst>
              <pc:docMk/>
              <pc:sldMasterMk cId="2694750057" sldId="2147483660"/>
              <pc:sldLayoutMk cId="3531748833" sldId="2147483712"/>
              <ac:picMk id="3" creationId="{697D307B-EFD9-F72B-5E2A-2B418EA8F60F}"/>
            </ac:picMkLst>
          </pc:picChg>
          <pc:picChg chg="del">
            <ac:chgData name="Pinja Front" userId="d4b474e1-e35b-4bca-bd00-764a0bee5a43" providerId="ADAL" clId="{DAD9CE5E-ECFC-4CB2-B598-ECFEA554AB2A}" dt="2023-06-15T10:30:37.316" v="204" actId="478"/>
            <ac:picMkLst>
              <pc:docMk/>
              <pc:sldMasterMk cId="2694750057" sldId="2147483660"/>
              <pc:sldLayoutMk cId="3531748833" sldId="2147483712"/>
              <ac:picMk id="10" creationId="{CB1AD9A0-5CD1-7A53-AFFA-E1A15BB73E80}"/>
            </ac:picMkLst>
          </pc:picChg>
        </pc:sldLayoutChg>
        <pc:sldLayoutChg chg="addSp delSp modSp add mod modTransition">
          <pc:chgData name="Pinja Front" userId="d4b474e1-e35b-4bca-bd00-764a0bee5a43" providerId="ADAL" clId="{DAD9CE5E-ECFC-4CB2-B598-ECFEA554AB2A}" dt="2023-06-15T10:35:22.430" v="235" actId="6014"/>
          <pc:sldLayoutMkLst>
            <pc:docMk/>
            <pc:sldMasterMk cId="2694750057" sldId="2147483660"/>
            <pc:sldLayoutMk cId="2621102150" sldId="2147483713"/>
          </pc:sldLayoutMkLst>
          <pc:picChg chg="del">
            <ac:chgData name="Pinja Front" userId="d4b474e1-e35b-4bca-bd00-764a0bee5a43" providerId="ADAL" clId="{DAD9CE5E-ECFC-4CB2-B598-ECFEA554AB2A}" dt="2023-06-15T10:31:44.404" v="221" actId="478"/>
            <ac:picMkLst>
              <pc:docMk/>
              <pc:sldMasterMk cId="2694750057" sldId="2147483660"/>
              <pc:sldLayoutMk cId="2621102150" sldId="2147483713"/>
              <ac:picMk id="3" creationId="{697D307B-EFD9-F72B-5E2A-2B418EA8F60F}"/>
            </ac:picMkLst>
          </pc:picChg>
          <pc:picChg chg="add mod ord modCrop">
            <ac:chgData name="Pinja Front" userId="d4b474e1-e35b-4bca-bd00-764a0bee5a43" providerId="ADAL" clId="{DAD9CE5E-ECFC-4CB2-B598-ECFEA554AB2A}" dt="2023-06-15T10:31:42.890" v="220" actId="167"/>
            <ac:picMkLst>
              <pc:docMk/>
              <pc:sldMasterMk cId="2694750057" sldId="2147483660"/>
              <pc:sldLayoutMk cId="2621102150" sldId="2147483713"/>
              <ac:picMk id="6" creationId="{4529C495-652D-C63E-1AF4-61EE15550F97}"/>
            </ac:picMkLst>
          </pc:picChg>
        </pc:sldLayoutChg>
      </pc:sldMasterChg>
    </pc:docChg>
  </pc:docChgLst>
  <pc:docChgLst>
    <pc:chgData name="Pinja Front" userId="d4b474e1-e35b-4bca-bd00-764a0bee5a43" providerId="ADAL" clId="{82EE8B11-E7E3-4254-B6BC-0E78E4AFC0F8}"/>
    <pc:docChg chg="undo redo custSel addSld delSld modSld sldOrd addMainMaster delMainMaster modMainMaster addSection delSection modSection">
      <pc:chgData name="Pinja Front" userId="d4b474e1-e35b-4bca-bd00-764a0bee5a43" providerId="ADAL" clId="{82EE8B11-E7E3-4254-B6BC-0E78E4AFC0F8}" dt="2022-07-07T07:14:34.749" v="4583" actId="20577"/>
      <pc:docMkLst>
        <pc:docMk/>
      </pc:docMkLst>
      <pc:sldChg chg="modSp new del mod modClrScheme chgLayout">
        <pc:chgData name="Pinja Front" userId="d4b474e1-e35b-4bca-bd00-764a0bee5a43" providerId="ADAL" clId="{82EE8B11-E7E3-4254-B6BC-0E78E4AFC0F8}" dt="2022-07-06T05:41:38.161" v="2932" actId="2696"/>
        <pc:sldMkLst>
          <pc:docMk/>
          <pc:sldMk cId="709467719" sldId="256"/>
        </pc:sldMkLst>
        <pc:spChg chg="mod ord">
          <ac:chgData name="Pinja Front" userId="d4b474e1-e35b-4bca-bd00-764a0bee5a43" providerId="ADAL" clId="{82EE8B11-E7E3-4254-B6BC-0E78E4AFC0F8}" dt="2022-07-06T05:40:32.755" v="2871" actId="20577"/>
          <ac:spMkLst>
            <pc:docMk/>
            <pc:sldMk cId="709467719" sldId="256"/>
            <ac:spMk id="2" creationId="{7028C126-37EE-57E5-BB0A-C64BAB054A5B}"/>
          </ac:spMkLst>
        </pc:spChg>
      </pc:sldChg>
      <pc:sldChg chg="addSp delSp modSp new mod modClrScheme chgLayout">
        <pc:chgData name="Pinja Front" userId="d4b474e1-e35b-4bca-bd00-764a0bee5a43" providerId="ADAL" clId="{82EE8B11-E7E3-4254-B6BC-0E78E4AFC0F8}" dt="2022-07-07T06:56:53.063" v="3847" actId="20577"/>
        <pc:sldMkLst>
          <pc:docMk/>
          <pc:sldMk cId="1169057935" sldId="256"/>
        </pc:sldMkLst>
        <pc:spChg chg="del mod ord">
          <ac:chgData name="Pinja Front" userId="d4b474e1-e35b-4bca-bd00-764a0bee5a43" providerId="ADAL" clId="{82EE8B11-E7E3-4254-B6BC-0E78E4AFC0F8}" dt="2022-07-07T06:54:37.331" v="3789" actId="700"/>
          <ac:spMkLst>
            <pc:docMk/>
            <pc:sldMk cId="1169057935" sldId="256"/>
            <ac:spMk id="2" creationId="{A2064A6F-746C-B56C-B943-89200A9ED6D0}"/>
          </ac:spMkLst>
        </pc:spChg>
        <pc:spChg chg="add mod ord">
          <ac:chgData name="Pinja Front" userId="d4b474e1-e35b-4bca-bd00-764a0bee5a43" providerId="ADAL" clId="{82EE8B11-E7E3-4254-B6BC-0E78E4AFC0F8}" dt="2022-07-07T06:56:53.063" v="3847" actId="20577"/>
          <ac:spMkLst>
            <pc:docMk/>
            <pc:sldMk cId="1169057935" sldId="256"/>
            <ac:spMk id="3" creationId="{4C16142B-5294-C3B1-7B1C-C4FB09D44A7F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7T06:53:27.584" v="3783" actId="47"/>
        <pc:sldMkLst>
          <pc:docMk/>
          <pc:sldMk cId="1649498520" sldId="256"/>
        </pc:sldMkLst>
        <pc:spChg chg="add mod ord">
          <ac:chgData name="Pinja Front" userId="d4b474e1-e35b-4bca-bd00-764a0bee5a43" providerId="ADAL" clId="{82EE8B11-E7E3-4254-B6BC-0E78E4AFC0F8}" dt="2022-07-07T06:48:32.340" v="3672" actId="34135"/>
          <ac:spMkLst>
            <pc:docMk/>
            <pc:sldMk cId="1649498520" sldId="256"/>
            <ac:spMk id="2" creationId="{8973524A-D58D-0B60-D58F-7DFD4FB017E2}"/>
          </ac:spMkLst>
        </pc:spChg>
        <pc:spChg chg="del mod ord">
          <ac:chgData name="Pinja Front" userId="d4b474e1-e35b-4bca-bd00-764a0bee5a43" providerId="ADAL" clId="{82EE8B11-E7E3-4254-B6BC-0E78E4AFC0F8}" dt="2022-07-06T06:25:32.673" v="3654" actId="700"/>
          <ac:spMkLst>
            <pc:docMk/>
            <pc:sldMk cId="1649498520" sldId="256"/>
            <ac:spMk id="2" creationId="{9FB71F29-B6B7-4492-72F0-D9F7F3DD3C55}"/>
          </ac:spMkLst>
        </pc:spChg>
        <pc:spChg chg="add del mod ord">
          <ac:chgData name="Pinja Front" userId="d4b474e1-e35b-4bca-bd00-764a0bee5a43" providerId="ADAL" clId="{82EE8B11-E7E3-4254-B6BC-0E78E4AFC0F8}" dt="2022-07-07T06:48:08.906" v="3669" actId="700"/>
          <ac:spMkLst>
            <pc:docMk/>
            <pc:sldMk cId="1649498520" sldId="256"/>
            <ac:spMk id="3" creationId="{DCFC9EC4-3469-B2B0-AF11-36F87E8070E3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8:10:28.114" v="1325" actId="2696"/>
        <pc:sldMkLst>
          <pc:docMk/>
          <pc:sldMk cId="3104001956" sldId="256"/>
        </pc:sldMkLst>
        <pc:spChg chg="del mod ord">
          <ac:chgData name="Pinja Front" userId="d4b474e1-e35b-4bca-bd00-764a0bee5a43" providerId="ADAL" clId="{82EE8B11-E7E3-4254-B6BC-0E78E4AFC0F8}" dt="2022-07-05T08:09:46.129" v="1312" actId="700"/>
          <ac:spMkLst>
            <pc:docMk/>
            <pc:sldMk cId="3104001956" sldId="256"/>
            <ac:spMk id="2" creationId="{1E603269-7201-6207-876C-C8FA7D3BD901}"/>
          </ac:spMkLst>
        </pc:spChg>
        <pc:spChg chg="add mod ord">
          <ac:chgData name="Pinja Front" userId="d4b474e1-e35b-4bca-bd00-764a0bee5a43" providerId="ADAL" clId="{82EE8B11-E7E3-4254-B6BC-0E78E4AFC0F8}" dt="2022-07-05T08:09:46.129" v="1312" actId="700"/>
          <ac:spMkLst>
            <pc:docMk/>
            <pc:sldMk cId="3104001956" sldId="256"/>
            <ac:spMk id="3" creationId="{23E5E95E-E46A-E02D-4401-72EF96D3645E}"/>
          </ac:spMkLst>
        </pc:spChg>
        <pc:spChg chg="add mod ord">
          <ac:chgData name="Pinja Front" userId="d4b474e1-e35b-4bca-bd00-764a0bee5a43" providerId="ADAL" clId="{82EE8B11-E7E3-4254-B6BC-0E78E4AFC0F8}" dt="2022-07-05T08:10:24.513" v="1324" actId="20577"/>
          <ac:spMkLst>
            <pc:docMk/>
            <pc:sldMk cId="3104001956" sldId="256"/>
            <ac:spMk id="4" creationId="{6D81591C-668A-A040-BEC7-2E29CEFCFAAC}"/>
          </ac:spMkLst>
        </pc:spChg>
      </pc:sldChg>
      <pc:sldChg chg="addSp delSp modSp del mod modClrScheme chgLayout">
        <pc:chgData name="Pinja Front" userId="d4b474e1-e35b-4bca-bd00-764a0bee5a43" providerId="ADAL" clId="{82EE8B11-E7E3-4254-B6BC-0E78E4AFC0F8}" dt="2022-07-05T08:09:06.157" v="1309" actId="2696"/>
        <pc:sldMkLst>
          <pc:docMk/>
          <pc:sldMk cId="3616123081" sldId="256"/>
        </pc:sldMkLst>
        <pc:spChg chg="add mod ord">
          <ac:chgData name="Pinja Front" userId="d4b474e1-e35b-4bca-bd00-764a0bee5a43" providerId="ADAL" clId="{82EE8B11-E7E3-4254-B6BC-0E78E4AFC0F8}" dt="2022-07-05T06:05:34.495" v="336" actId="700"/>
          <ac:spMkLst>
            <pc:docMk/>
            <pc:sldMk cId="3616123081" sldId="256"/>
            <ac:spMk id="2" creationId="{F1DB382A-1928-B023-58E8-82F6B6585FD2}"/>
          </ac:spMkLst>
        </pc:spChg>
        <pc:spChg chg="del mod ord">
          <ac:chgData name="Pinja Front" userId="d4b474e1-e35b-4bca-bd00-764a0bee5a43" providerId="ADAL" clId="{82EE8B11-E7E3-4254-B6BC-0E78E4AFC0F8}" dt="2022-07-05T05:49:17.116" v="135" actId="700"/>
          <ac:spMkLst>
            <pc:docMk/>
            <pc:sldMk cId="3616123081" sldId="256"/>
            <ac:spMk id="10" creationId="{BDE0F0AB-E86B-EFCB-EFBC-F8CFD2E12064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8:09:08.046" v="1310" actId="2696"/>
        <pc:sldMkLst>
          <pc:docMk/>
          <pc:sldMk cId="195396013" sldId="257"/>
        </pc:sldMkLst>
        <pc:spChg chg="del mod ord">
          <ac:chgData name="Pinja Front" userId="d4b474e1-e35b-4bca-bd00-764a0bee5a43" providerId="ADAL" clId="{82EE8B11-E7E3-4254-B6BC-0E78E4AFC0F8}" dt="2022-07-05T08:01:47.604" v="1137" actId="700"/>
          <ac:spMkLst>
            <pc:docMk/>
            <pc:sldMk cId="195396013" sldId="257"/>
            <ac:spMk id="2" creationId="{AD9DE265-6ADC-5457-78F7-9A72253773F9}"/>
          </ac:spMkLst>
        </pc:spChg>
        <pc:spChg chg="add del mod ord">
          <ac:chgData name="Pinja Front" userId="d4b474e1-e35b-4bca-bd00-764a0bee5a43" providerId="ADAL" clId="{82EE8B11-E7E3-4254-B6BC-0E78E4AFC0F8}" dt="2022-07-05T08:06:14.548" v="1293" actId="700"/>
          <ac:spMkLst>
            <pc:docMk/>
            <pc:sldMk cId="195396013" sldId="257"/>
            <ac:spMk id="3" creationId="{5D24F840-EF97-D93B-265D-657218FCFEFE}"/>
          </ac:spMkLst>
        </pc:spChg>
        <pc:spChg chg="add mod ord">
          <ac:chgData name="Pinja Front" userId="d4b474e1-e35b-4bca-bd00-764a0bee5a43" providerId="ADAL" clId="{82EE8B11-E7E3-4254-B6BC-0E78E4AFC0F8}" dt="2022-07-05T08:06:14.548" v="1293" actId="700"/>
          <ac:spMkLst>
            <pc:docMk/>
            <pc:sldMk cId="195396013" sldId="257"/>
            <ac:spMk id="4" creationId="{5DB58B62-409C-621C-E54F-F743591595CC}"/>
          </ac:spMkLst>
        </pc:spChg>
        <pc:spChg chg="add mod ord">
          <ac:chgData name="Pinja Front" userId="d4b474e1-e35b-4bca-bd00-764a0bee5a43" providerId="ADAL" clId="{82EE8B11-E7E3-4254-B6BC-0E78E4AFC0F8}" dt="2022-07-05T08:07:18.697" v="1301" actId="27636"/>
          <ac:spMkLst>
            <pc:docMk/>
            <pc:sldMk cId="195396013" sldId="257"/>
            <ac:spMk id="5" creationId="{4EFC8104-F54F-97F3-920E-E52A8ADB6282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8:01:42.705" v="1135" actId="2696"/>
        <pc:sldMkLst>
          <pc:docMk/>
          <pc:sldMk cId="334760315" sldId="257"/>
        </pc:sldMkLst>
        <pc:spChg chg="del mod ord">
          <ac:chgData name="Pinja Front" userId="d4b474e1-e35b-4bca-bd00-764a0bee5a43" providerId="ADAL" clId="{82EE8B11-E7E3-4254-B6BC-0E78E4AFC0F8}" dt="2022-07-05T07:55:19.466" v="987" actId="700"/>
          <ac:spMkLst>
            <pc:docMk/>
            <pc:sldMk cId="334760315" sldId="257"/>
            <ac:spMk id="2" creationId="{53569B61-B6D0-4FD0-282D-3136EE47B26E}"/>
          </ac:spMkLst>
        </pc:spChg>
        <pc:spChg chg="add mod ord">
          <ac:chgData name="Pinja Front" userId="d4b474e1-e35b-4bca-bd00-764a0bee5a43" providerId="ADAL" clId="{82EE8B11-E7E3-4254-B6BC-0E78E4AFC0F8}" dt="2022-07-05T07:56:08.058" v="998" actId="20577"/>
          <ac:spMkLst>
            <pc:docMk/>
            <pc:sldMk cId="334760315" sldId="257"/>
            <ac:spMk id="3" creationId="{82E10490-0A3E-9157-E8D6-598FCEDA4C44}"/>
          </ac:spMkLst>
        </pc:spChg>
        <pc:spChg chg="add mod ord">
          <ac:chgData name="Pinja Front" userId="d4b474e1-e35b-4bca-bd00-764a0bee5a43" providerId="ADAL" clId="{82EE8B11-E7E3-4254-B6BC-0E78E4AFC0F8}" dt="2022-07-05T07:55:19.466" v="987" actId="700"/>
          <ac:spMkLst>
            <pc:docMk/>
            <pc:sldMk cId="334760315" sldId="257"/>
            <ac:spMk id="4" creationId="{09C4FD6F-1135-4280-4077-9C50CF742E65}"/>
          </ac:spMkLst>
        </pc:spChg>
      </pc:sldChg>
      <pc:sldChg chg="addSp delSp modSp del mod modClrScheme chgLayout">
        <pc:chgData name="Pinja Front" userId="d4b474e1-e35b-4bca-bd00-764a0bee5a43" providerId="ADAL" clId="{82EE8B11-E7E3-4254-B6BC-0E78E4AFC0F8}" dt="2022-07-05T07:48:40.335" v="900" actId="2696"/>
        <pc:sldMkLst>
          <pc:docMk/>
          <pc:sldMk cId="618493086" sldId="257"/>
        </pc:sldMkLst>
        <pc:spChg chg="add del mod ord">
          <ac:chgData name="Pinja Front" userId="d4b474e1-e35b-4bca-bd00-764a0bee5a43" providerId="ADAL" clId="{82EE8B11-E7E3-4254-B6BC-0E78E4AFC0F8}" dt="2022-07-05T07:45:48.297" v="882" actId="700"/>
          <ac:spMkLst>
            <pc:docMk/>
            <pc:sldMk cId="618493086" sldId="257"/>
            <ac:spMk id="2" creationId="{C96BAFD7-0CCA-A88A-4508-4044CF05E675}"/>
          </ac:spMkLst>
        </pc:spChg>
        <pc:spChg chg="del mod ord">
          <ac:chgData name="Pinja Front" userId="d4b474e1-e35b-4bca-bd00-764a0bee5a43" providerId="ADAL" clId="{82EE8B11-E7E3-4254-B6BC-0E78E4AFC0F8}" dt="2022-07-05T05:37:16.158" v="1" actId="700"/>
          <ac:spMkLst>
            <pc:docMk/>
            <pc:sldMk cId="618493086" sldId="257"/>
            <ac:spMk id="3" creationId="{3617B3BA-71F3-5E06-FD99-EE1FDD9027A5}"/>
          </ac:spMkLst>
        </pc:spChg>
        <pc:spChg chg="add del mod ord">
          <ac:chgData name="Pinja Front" userId="d4b474e1-e35b-4bca-bd00-764a0bee5a43" providerId="ADAL" clId="{82EE8B11-E7E3-4254-B6BC-0E78E4AFC0F8}" dt="2022-07-05T07:45:48.297" v="882" actId="700"/>
          <ac:spMkLst>
            <pc:docMk/>
            <pc:sldMk cId="618493086" sldId="257"/>
            <ac:spMk id="4" creationId="{EB4D4C50-C292-EE2F-F91B-86D5C2D9E350}"/>
          </ac:spMkLst>
        </pc:spChg>
        <pc:spChg chg="add mod ord">
          <ac:chgData name="Pinja Front" userId="d4b474e1-e35b-4bca-bd00-764a0bee5a43" providerId="ADAL" clId="{82EE8B11-E7E3-4254-B6BC-0E78E4AFC0F8}" dt="2022-07-05T07:46:45.608" v="893" actId="1076"/>
          <ac:spMkLst>
            <pc:docMk/>
            <pc:sldMk cId="618493086" sldId="257"/>
            <ac:spMk id="5" creationId="{14451FBE-CC42-6709-D2E1-7DBF0854EF74}"/>
          </ac:spMkLst>
        </pc:spChg>
        <pc:spChg chg="add mod ord">
          <ac:chgData name="Pinja Front" userId="d4b474e1-e35b-4bca-bd00-764a0bee5a43" providerId="ADAL" clId="{82EE8B11-E7E3-4254-B6BC-0E78E4AFC0F8}" dt="2022-07-05T07:47:01.920" v="895" actId="1076"/>
          <ac:spMkLst>
            <pc:docMk/>
            <pc:sldMk cId="618493086" sldId="257"/>
            <ac:spMk id="6" creationId="{D760B293-A56C-7230-4880-207B8D0C93BF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7T06:51:45.509" v="3684" actId="2696"/>
        <pc:sldMkLst>
          <pc:docMk/>
          <pc:sldMk cId="1287145619" sldId="257"/>
        </pc:sldMkLst>
        <pc:spChg chg="add mod ord">
          <ac:chgData name="Pinja Front" userId="d4b474e1-e35b-4bca-bd00-764a0bee5a43" providerId="ADAL" clId="{82EE8B11-E7E3-4254-B6BC-0E78E4AFC0F8}" dt="2022-07-07T06:48:44.763" v="3676" actId="1076"/>
          <ac:spMkLst>
            <pc:docMk/>
            <pc:sldMk cId="1287145619" sldId="257"/>
            <ac:spMk id="2" creationId="{DC6384CB-25C1-E909-C0F9-D0B4B1A761F4}"/>
          </ac:spMkLst>
        </pc:spChg>
        <pc:spChg chg="del mod ord">
          <ac:chgData name="Pinja Front" userId="d4b474e1-e35b-4bca-bd00-764a0bee5a43" providerId="ADAL" clId="{82EE8B11-E7E3-4254-B6BC-0E78E4AFC0F8}" dt="2022-07-06T06:25:40.683" v="3655" actId="700"/>
          <ac:spMkLst>
            <pc:docMk/>
            <pc:sldMk cId="1287145619" sldId="257"/>
            <ac:spMk id="2" creationId="{F9C2A92A-AFD9-21B9-D4AC-2CC592D9B2C9}"/>
          </ac:spMkLst>
        </pc:spChg>
        <pc:spChg chg="add del mod ord">
          <ac:chgData name="Pinja Front" userId="d4b474e1-e35b-4bca-bd00-764a0bee5a43" providerId="ADAL" clId="{82EE8B11-E7E3-4254-B6BC-0E78E4AFC0F8}" dt="2022-07-06T06:26:00.208" v="3658" actId="700"/>
          <ac:spMkLst>
            <pc:docMk/>
            <pc:sldMk cId="1287145619" sldId="257"/>
            <ac:spMk id="3" creationId="{49AEE54A-C6E3-1BC2-BE82-876735C3BA1F}"/>
          </ac:spMkLst>
        </pc:spChg>
        <pc:spChg chg="add del mod ord">
          <ac:chgData name="Pinja Front" userId="d4b474e1-e35b-4bca-bd00-764a0bee5a43" providerId="ADAL" clId="{82EE8B11-E7E3-4254-B6BC-0E78E4AFC0F8}" dt="2022-07-06T06:26:00.208" v="3658" actId="700"/>
          <ac:spMkLst>
            <pc:docMk/>
            <pc:sldMk cId="1287145619" sldId="257"/>
            <ac:spMk id="4" creationId="{52BD2D3D-9155-159C-A13F-392BB1CB7F86}"/>
          </ac:spMkLst>
        </pc:spChg>
        <pc:spChg chg="add del mod ord">
          <ac:chgData name="Pinja Front" userId="d4b474e1-e35b-4bca-bd00-764a0bee5a43" providerId="ADAL" clId="{82EE8B11-E7E3-4254-B6BC-0E78E4AFC0F8}" dt="2022-07-07T06:48:41.112" v="3674" actId="700"/>
          <ac:spMkLst>
            <pc:docMk/>
            <pc:sldMk cId="1287145619" sldId="257"/>
            <ac:spMk id="5" creationId="{88A08FE2-41FE-3549-D85E-540F234A6913}"/>
          </ac:spMkLst>
        </pc:spChg>
        <pc:spChg chg="add del mod ord">
          <ac:chgData name="Pinja Front" userId="d4b474e1-e35b-4bca-bd00-764a0bee5a43" providerId="ADAL" clId="{82EE8B11-E7E3-4254-B6BC-0E78E4AFC0F8}" dt="2022-07-07T06:48:41.112" v="3674" actId="700"/>
          <ac:spMkLst>
            <pc:docMk/>
            <pc:sldMk cId="1287145619" sldId="257"/>
            <ac:spMk id="6" creationId="{77C13B51-8318-FFD3-EE5E-9BADB75536FA}"/>
          </ac:spMkLst>
        </pc:spChg>
      </pc:sldChg>
      <pc:sldChg chg="new del">
        <pc:chgData name="Pinja Front" userId="d4b474e1-e35b-4bca-bd00-764a0bee5a43" providerId="ADAL" clId="{82EE8B11-E7E3-4254-B6BC-0E78E4AFC0F8}" dt="2022-07-05T08:22:40.774" v="1338" actId="47"/>
        <pc:sldMkLst>
          <pc:docMk/>
          <pc:sldMk cId="1541154648" sldId="257"/>
        </pc:sldMkLst>
      </pc:sldChg>
      <pc:sldChg chg="addSp delSp modSp new del mod modClrScheme chgLayout">
        <pc:chgData name="Pinja Front" userId="d4b474e1-e35b-4bca-bd00-764a0bee5a43" providerId="ADAL" clId="{82EE8B11-E7E3-4254-B6BC-0E78E4AFC0F8}" dt="2022-07-05T12:12:07.531" v="2634" actId="2696"/>
        <pc:sldMkLst>
          <pc:docMk/>
          <pc:sldMk cId="2329022920" sldId="257"/>
        </pc:sldMkLst>
        <pc:spChg chg="del mod ord">
          <ac:chgData name="Pinja Front" userId="d4b474e1-e35b-4bca-bd00-764a0bee5a43" providerId="ADAL" clId="{82EE8B11-E7E3-4254-B6BC-0E78E4AFC0F8}" dt="2022-07-05T08:22:52.395" v="1342" actId="700"/>
          <ac:spMkLst>
            <pc:docMk/>
            <pc:sldMk cId="2329022920" sldId="257"/>
            <ac:spMk id="2" creationId="{58E5C988-D5DC-5AE7-4C26-87E95CD56DA4}"/>
          </ac:spMkLst>
        </pc:spChg>
        <pc:spChg chg="add mod ord">
          <ac:chgData name="Pinja Front" userId="d4b474e1-e35b-4bca-bd00-764a0bee5a43" providerId="ADAL" clId="{82EE8B11-E7E3-4254-B6BC-0E78E4AFC0F8}" dt="2022-07-05T10:56:48.692" v="1829" actId="700"/>
          <ac:spMkLst>
            <pc:docMk/>
            <pc:sldMk cId="2329022920" sldId="257"/>
            <ac:spMk id="2" creationId="{AB4E3A92-92B4-45F7-9620-21A496E7D596}"/>
          </ac:spMkLst>
        </pc:spChg>
        <pc:spChg chg="add del mod ord">
          <ac:chgData name="Pinja Front" userId="d4b474e1-e35b-4bca-bd00-764a0bee5a43" providerId="ADAL" clId="{82EE8B11-E7E3-4254-B6BC-0E78E4AFC0F8}" dt="2022-07-05T10:56:48.692" v="1829" actId="700"/>
          <ac:spMkLst>
            <pc:docMk/>
            <pc:sldMk cId="2329022920" sldId="257"/>
            <ac:spMk id="3" creationId="{137BA524-D74C-F106-4E07-C9ED580B0566}"/>
          </ac:spMkLst>
        </pc:spChg>
        <pc:spChg chg="add del mod ord">
          <ac:chgData name="Pinja Front" userId="d4b474e1-e35b-4bca-bd00-764a0bee5a43" providerId="ADAL" clId="{82EE8B11-E7E3-4254-B6BC-0E78E4AFC0F8}" dt="2022-07-05T10:56:48.692" v="1829" actId="700"/>
          <ac:spMkLst>
            <pc:docMk/>
            <pc:sldMk cId="2329022920" sldId="257"/>
            <ac:spMk id="4" creationId="{D6260F80-08FF-12FC-9B18-E58DB6AF09AC}"/>
          </ac:spMkLst>
        </pc:spChg>
        <pc:spChg chg="add del mod ord">
          <ac:chgData name="Pinja Front" userId="d4b474e1-e35b-4bca-bd00-764a0bee5a43" providerId="ADAL" clId="{82EE8B11-E7E3-4254-B6BC-0E78E4AFC0F8}" dt="2022-07-05T08:23:00.825" v="1344" actId="700"/>
          <ac:spMkLst>
            <pc:docMk/>
            <pc:sldMk cId="2329022920" sldId="257"/>
            <ac:spMk id="5" creationId="{41A09249-4451-8AAA-7B0B-A5AEED6FE2EC}"/>
          </ac:spMkLst>
        </pc:spChg>
        <pc:spChg chg="add mod ord">
          <ac:chgData name="Pinja Front" userId="d4b474e1-e35b-4bca-bd00-764a0bee5a43" providerId="ADAL" clId="{82EE8B11-E7E3-4254-B6BC-0E78E4AFC0F8}" dt="2022-07-05T10:58:06.500" v="1948" actId="27636"/>
          <ac:spMkLst>
            <pc:docMk/>
            <pc:sldMk cId="2329022920" sldId="257"/>
            <ac:spMk id="5" creationId="{FF08D7C2-40F6-17D2-F598-3079B5F23AC9}"/>
          </ac:spMkLst>
        </pc:spChg>
        <pc:spChg chg="add del mod ord">
          <ac:chgData name="Pinja Front" userId="d4b474e1-e35b-4bca-bd00-764a0bee5a43" providerId="ADAL" clId="{82EE8B11-E7E3-4254-B6BC-0E78E4AFC0F8}" dt="2022-07-05T08:23:00.825" v="1344" actId="700"/>
          <ac:spMkLst>
            <pc:docMk/>
            <pc:sldMk cId="2329022920" sldId="257"/>
            <ac:spMk id="6" creationId="{447A28C0-0C84-EE31-6255-600953F49A5A}"/>
          </ac:spMkLst>
        </pc:spChg>
        <pc:spChg chg="add del mod">
          <ac:chgData name="Pinja Front" userId="d4b474e1-e35b-4bca-bd00-764a0bee5a43" providerId="ADAL" clId="{82EE8B11-E7E3-4254-B6BC-0E78E4AFC0F8}" dt="2022-07-05T11:52:06.265" v="2594" actId="478"/>
          <ac:spMkLst>
            <pc:docMk/>
            <pc:sldMk cId="2329022920" sldId="257"/>
            <ac:spMk id="6" creationId="{CC54EB3C-2F30-7267-6951-70BD9EDD7039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7:55:14.096" v="985" actId="2696"/>
        <pc:sldMkLst>
          <pc:docMk/>
          <pc:sldMk cId="3408275902" sldId="257"/>
        </pc:sldMkLst>
        <pc:spChg chg="del mod ord">
          <ac:chgData name="Pinja Front" userId="d4b474e1-e35b-4bca-bd00-764a0bee5a43" providerId="ADAL" clId="{82EE8B11-E7E3-4254-B6BC-0E78E4AFC0F8}" dt="2022-07-05T07:54:21.383" v="965" actId="700"/>
          <ac:spMkLst>
            <pc:docMk/>
            <pc:sldMk cId="3408275902" sldId="257"/>
            <ac:spMk id="2" creationId="{76DE4A07-003E-AD09-A124-E5052A35BB22}"/>
          </ac:spMkLst>
        </pc:spChg>
        <pc:spChg chg="add mod ord">
          <ac:chgData name="Pinja Front" userId="d4b474e1-e35b-4bca-bd00-764a0bee5a43" providerId="ADAL" clId="{82EE8B11-E7E3-4254-B6BC-0E78E4AFC0F8}" dt="2022-07-05T07:54:21.383" v="965" actId="700"/>
          <ac:spMkLst>
            <pc:docMk/>
            <pc:sldMk cId="3408275902" sldId="257"/>
            <ac:spMk id="3" creationId="{B3203FE7-912D-554E-B925-54727B92D911}"/>
          </ac:spMkLst>
        </pc:spChg>
        <pc:spChg chg="add mod ord">
          <ac:chgData name="Pinja Front" userId="d4b474e1-e35b-4bca-bd00-764a0bee5a43" providerId="ADAL" clId="{82EE8B11-E7E3-4254-B6BC-0E78E4AFC0F8}" dt="2022-07-05T07:54:21.383" v="965" actId="700"/>
          <ac:spMkLst>
            <pc:docMk/>
            <pc:sldMk cId="3408275902" sldId="257"/>
            <ac:spMk id="4" creationId="{49E698A6-550D-FD0E-BF43-F2055E3AACFB}"/>
          </ac:spMkLst>
        </pc:spChg>
      </pc:sldChg>
      <pc:sldChg chg="addSp delSp modSp new mod modClrScheme chgLayout">
        <pc:chgData name="Pinja Front" userId="d4b474e1-e35b-4bca-bd00-764a0bee5a43" providerId="ADAL" clId="{82EE8B11-E7E3-4254-B6BC-0E78E4AFC0F8}" dt="2022-07-07T07:14:34.749" v="4583" actId="20577"/>
        <pc:sldMkLst>
          <pc:docMk/>
          <pc:sldMk cId="4274787670" sldId="257"/>
        </pc:sldMkLst>
        <pc:spChg chg="del mod ord">
          <ac:chgData name="Pinja Front" userId="d4b474e1-e35b-4bca-bd00-764a0bee5a43" providerId="ADAL" clId="{82EE8B11-E7E3-4254-B6BC-0E78E4AFC0F8}" dt="2022-07-07T06:54:53.510" v="3791" actId="700"/>
          <ac:spMkLst>
            <pc:docMk/>
            <pc:sldMk cId="4274787670" sldId="257"/>
            <ac:spMk id="2" creationId="{18D84F8C-3821-54B7-863E-7F1B93C3CE08}"/>
          </ac:spMkLst>
        </pc:spChg>
        <pc:spChg chg="add mod ord">
          <ac:chgData name="Pinja Front" userId="d4b474e1-e35b-4bca-bd00-764a0bee5a43" providerId="ADAL" clId="{82EE8B11-E7E3-4254-B6BC-0E78E4AFC0F8}" dt="2022-07-07T06:57:03.862" v="3848"/>
          <ac:spMkLst>
            <pc:docMk/>
            <pc:sldMk cId="4274787670" sldId="257"/>
            <ac:spMk id="3" creationId="{C89DB7EB-2DFD-0AE8-DFC2-9897B0779AD5}"/>
          </ac:spMkLst>
        </pc:spChg>
        <pc:spChg chg="add mod ord">
          <ac:chgData name="Pinja Front" userId="d4b474e1-e35b-4bca-bd00-764a0bee5a43" providerId="ADAL" clId="{82EE8B11-E7E3-4254-B6BC-0E78E4AFC0F8}" dt="2022-07-07T07:14:34.749" v="4583" actId="20577"/>
          <ac:spMkLst>
            <pc:docMk/>
            <pc:sldMk cId="4274787670" sldId="257"/>
            <ac:spMk id="4" creationId="{99C87921-666A-30B3-0D43-0909C61513F7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7:54:13.809" v="963" actId="2696"/>
        <pc:sldMkLst>
          <pc:docMk/>
          <pc:sldMk cId="1807752761" sldId="258"/>
        </pc:sldMkLst>
        <pc:spChg chg="del mod ord">
          <ac:chgData name="Pinja Front" userId="d4b474e1-e35b-4bca-bd00-764a0bee5a43" providerId="ADAL" clId="{82EE8B11-E7E3-4254-B6BC-0E78E4AFC0F8}" dt="2022-07-05T06:13:58.574" v="425" actId="700"/>
          <ac:spMkLst>
            <pc:docMk/>
            <pc:sldMk cId="1807752761" sldId="258"/>
            <ac:spMk id="2" creationId="{B09A4F90-E9F7-5415-0D8A-ED3808FE7359}"/>
          </ac:spMkLst>
        </pc:spChg>
        <pc:spChg chg="add mod ord">
          <ac:chgData name="Pinja Front" userId="d4b474e1-e35b-4bca-bd00-764a0bee5a43" providerId="ADAL" clId="{82EE8B11-E7E3-4254-B6BC-0E78E4AFC0F8}" dt="2022-07-05T07:48:58.597" v="903" actId="700"/>
          <ac:spMkLst>
            <pc:docMk/>
            <pc:sldMk cId="1807752761" sldId="258"/>
            <ac:spMk id="3" creationId="{01B741CA-1FBC-3BB9-4D50-6FDCC1F0FE6A}"/>
          </ac:spMkLst>
        </pc:spChg>
        <pc:spChg chg="add del mod ord">
          <ac:chgData name="Pinja Front" userId="d4b474e1-e35b-4bca-bd00-764a0bee5a43" providerId="ADAL" clId="{82EE8B11-E7E3-4254-B6BC-0E78E4AFC0F8}" dt="2022-07-05T07:48:50.832" v="902" actId="700"/>
          <ac:spMkLst>
            <pc:docMk/>
            <pc:sldMk cId="1807752761" sldId="258"/>
            <ac:spMk id="4" creationId="{57A041C9-C413-446E-41D4-4E3398B8E950}"/>
          </ac:spMkLst>
        </pc:spChg>
        <pc:spChg chg="add del mod ord">
          <ac:chgData name="Pinja Front" userId="d4b474e1-e35b-4bca-bd00-764a0bee5a43" providerId="ADAL" clId="{82EE8B11-E7E3-4254-B6BC-0E78E4AFC0F8}" dt="2022-07-05T07:48:58.597" v="903" actId="700"/>
          <ac:spMkLst>
            <pc:docMk/>
            <pc:sldMk cId="1807752761" sldId="258"/>
            <ac:spMk id="5" creationId="{BCAD8582-F5F5-9788-A29C-10F0618B11F0}"/>
          </ac:spMkLst>
        </pc:spChg>
        <pc:spChg chg="add mod ord">
          <ac:chgData name="Pinja Front" userId="d4b474e1-e35b-4bca-bd00-764a0bee5a43" providerId="ADAL" clId="{82EE8B11-E7E3-4254-B6BC-0E78E4AFC0F8}" dt="2022-07-05T07:48:58.597" v="903" actId="700"/>
          <ac:spMkLst>
            <pc:docMk/>
            <pc:sldMk cId="1807752761" sldId="258"/>
            <ac:spMk id="6" creationId="{0DCF0C57-EB40-196A-A855-3503698AC939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8:23:31.445" v="1351" actId="2696"/>
        <pc:sldMkLst>
          <pc:docMk/>
          <pc:sldMk cId="2032317886" sldId="258"/>
        </pc:sldMkLst>
        <pc:spChg chg="del mod ord">
          <ac:chgData name="Pinja Front" userId="d4b474e1-e35b-4bca-bd00-764a0bee5a43" providerId="ADAL" clId="{82EE8B11-E7E3-4254-B6BC-0E78E4AFC0F8}" dt="2022-07-05T08:23:07.402" v="1346" actId="700"/>
          <ac:spMkLst>
            <pc:docMk/>
            <pc:sldMk cId="2032317886" sldId="258"/>
            <ac:spMk id="2" creationId="{48B11DB6-E533-D201-D3CB-9CB338EE7D8C}"/>
          </ac:spMkLst>
        </pc:spChg>
        <pc:spChg chg="del mod ord">
          <ac:chgData name="Pinja Front" userId="d4b474e1-e35b-4bca-bd00-764a0bee5a43" providerId="ADAL" clId="{82EE8B11-E7E3-4254-B6BC-0E78E4AFC0F8}" dt="2022-07-05T08:23:07.402" v="1346" actId="700"/>
          <ac:spMkLst>
            <pc:docMk/>
            <pc:sldMk cId="2032317886" sldId="258"/>
            <ac:spMk id="3" creationId="{E937B9B6-56FE-BD40-6243-EE617B61257A}"/>
          </ac:spMkLst>
        </pc:spChg>
        <pc:spChg chg="add mod ord">
          <ac:chgData name="Pinja Front" userId="d4b474e1-e35b-4bca-bd00-764a0bee5a43" providerId="ADAL" clId="{82EE8B11-E7E3-4254-B6BC-0E78E4AFC0F8}" dt="2022-07-05T08:23:07.402" v="1346" actId="700"/>
          <ac:spMkLst>
            <pc:docMk/>
            <pc:sldMk cId="2032317886" sldId="258"/>
            <ac:spMk id="4" creationId="{20959BDE-1225-3CCE-713E-710598076180}"/>
          </ac:spMkLst>
        </pc:spChg>
        <pc:spChg chg="add mod ord">
          <ac:chgData name="Pinja Front" userId="d4b474e1-e35b-4bca-bd00-764a0bee5a43" providerId="ADAL" clId="{82EE8B11-E7E3-4254-B6BC-0E78E4AFC0F8}" dt="2022-07-05T08:23:07.402" v="1346" actId="700"/>
          <ac:spMkLst>
            <pc:docMk/>
            <pc:sldMk cId="2032317886" sldId="258"/>
            <ac:spMk id="5" creationId="{4747B389-62FF-37DA-991C-A8D37FB47967}"/>
          </ac:spMkLst>
        </pc:spChg>
      </pc:sldChg>
      <pc:sldChg chg="addSp delSp modSp new mod modClrScheme chgLayout">
        <pc:chgData name="Pinja Front" userId="d4b474e1-e35b-4bca-bd00-764a0bee5a43" providerId="ADAL" clId="{82EE8B11-E7E3-4254-B6BC-0E78E4AFC0F8}" dt="2022-07-07T06:55:14.260" v="3793" actId="700"/>
        <pc:sldMkLst>
          <pc:docMk/>
          <pc:sldMk cId="2040770077" sldId="258"/>
        </pc:sldMkLst>
        <pc:spChg chg="del mod ord">
          <ac:chgData name="Pinja Front" userId="d4b474e1-e35b-4bca-bd00-764a0bee5a43" providerId="ADAL" clId="{82EE8B11-E7E3-4254-B6BC-0E78E4AFC0F8}" dt="2022-07-07T06:55:14.260" v="3793" actId="700"/>
          <ac:spMkLst>
            <pc:docMk/>
            <pc:sldMk cId="2040770077" sldId="258"/>
            <ac:spMk id="2" creationId="{C24B51FD-9588-4175-B94A-53D85A97623A}"/>
          </ac:spMkLst>
        </pc:spChg>
        <pc:spChg chg="del mod ord">
          <ac:chgData name="Pinja Front" userId="d4b474e1-e35b-4bca-bd00-764a0bee5a43" providerId="ADAL" clId="{82EE8B11-E7E3-4254-B6BC-0E78E4AFC0F8}" dt="2022-07-07T06:55:14.260" v="3793" actId="700"/>
          <ac:spMkLst>
            <pc:docMk/>
            <pc:sldMk cId="2040770077" sldId="258"/>
            <ac:spMk id="3" creationId="{82103095-BEEE-BB65-B58A-277A15A2C265}"/>
          </ac:spMkLst>
        </pc:spChg>
        <pc:spChg chg="add mod ord">
          <ac:chgData name="Pinja Front" userId="d4b474e1-e35b-4bca-bd00-764a0bee5a43" providerId="ADAL" clId="{82EE8B11-E7E3-4254-B6BC-0E78E4AFC0F8}" dt="2022-07-07T06:55:14.260" v="3793" actId="700"/>
          <ac:spMkLst>
            <pc:docMk/>
            <pc:sldMk cId="2040770077" sldId="258"/>
            <ac:spMk id="4" creationId="{F342E685-395A-9659-B32F-D39A43512150}"/>
          </ac:spMkLst>
        </pc:spChg>
        <pc:spChg chg="add mod ord">
          <ac:chgData name="Pinja Front" userId="d4b474e1-e35b-4bca-bd00-764a0bee5a43" providerId="ADAL" clId="{82EE8B11-E7E3-4254-B6BC-0E78E4AFC0F8}" dt="2022-07-07T06:55:14.260" v="3793" actId="700"/>
          <ac:spMkLst>
            <pc:docMk/>
            <pc:sldMk cId="2040770077" sldId="258"/>
            <ac:spMk id="5" creationId="{00F5C8C3-295E-2748-1563-EF3FED549479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7T06:53:28.602" v="3785" actId="47"/>
        <pc:sldMkLst>
          <pc:docMk/>
          <pc:sldMk cId="2156892438" sldId="258"/>
        </pc:sldMkLst>
        <pc:spChg chg="del mod ord">
          <ac:chgData name="Pinja Front" userId="d4b474e1-e35b-4bca-bd00-764a0bee5a43" providerId="ADAL" clId="{82EE8B11-E7E3-4254-B6BC-0E78E4AFC0F8}" dt="2022-07-06T06:25:51.146" v="3657" actId="700"/>
          <ac:spMkLst>
            <pc:docMk/>
            <pc:sldMk cId="2156892438" sldId="258"/>
            <ac:spMk id="2" creationId="{B67C9565-C77A-4ECB-8DD6-268FE0627C4B}"/>
          </ac:spMkLst>
        </pc:spChg>
        <pc:spChg chg="del mod ord">
          <ac:chgData name="Pinja Front" userId="d4b474e1-e35b-4bca-bd00-764a0bee5a43" providerId="ADAL" clId="{82EE8B11-E7E3-4254-B6BC-0E78E4AFC0F8}" dt="2022-07-06T06:25:51.146" v="3657" actId="700"/>
          <ac:spMkLst>
            <pc:docMk/>
            <pc:sldMk cId="2156892438" sldId="258"/>
            <ac:spMk id="3" creationId="{B7C22B5A-618F-8622-69D6-6C3E5466DE90}"/>
          </ac:spMkLst>
        </pc:spChg>
        <pc:spChg chg="add mod ord">
          <ac:chgData name="Pinja Front" userId="d4b474e1-e35b-4bca-bd00-764a0bee5a43" providerId="ADAL" clId="{82EE8B11-E7E3-4254-B6BC-0E78E4AFC0F8}" dt="2022-07-06T06:25:51.146" v="3657" actId="700"/>
          <ac:spMkLst>
            <pc:docMk/>
            <pc:sldMk cId="2156892438" sldId="258"/>
            <ac:spMk id="4" creationId="{2B7BC0B6-DC13-8AE1-A8A0-B15AB2B5F3BC}"/>
          </ac:spMkLst>
        </pc:spChg>
        <pc:spChg chg="add mod ord">
          <ac:chgData name="Pinja Front" userId="d4b474e1-e35b-4bca-bd00-764a0bee5a43" providerId="ADAL" clId="{82EE8B11-E7E3-4254-B6BC-0E78E4AFC0F8}" dt="2022-07-06T06:25:51.146" v="3657" actId="700"/>
          <ac:spMkLst>
            <pc:docMk/>
            <pc:sldMk cId="2156892438" sldId="258"/>
            <ac:spMk id="5" creationId="{CF0C10F0-B9A7-5F2A-84ED-E886B9180D03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8:22:42.686" v="1339" actId="47"/>
        <pc:sldMkLst>
          <pc:docMk/>
          <pc:sldMk cId="4116202567" sldId="258"/>
        </pc:sldMkLst>
        <pc:spChg chg="del mod ord">
          <ac:chgData name="Pinja Front" userId="d4b474e1-e35b-4bca-bd00-764a0bee5a43" providerId="ADAL" clId="{82EE8B11-E7E3-4254-B6BC-0E78E4AFC0F8}" dt="2022-07-05T08:11:12.183" v="1329" actId="700"/>
          <ac:spMkLst>
            <pc:docMk/>
            <pc:sldMk cId="4116202567" sldId="258"/>
            <ac:spMk id="2" creationId="{FB89CA2F-A1A5-EDD4-187E-860BF5A6E0DF}"/>
          </ac:spMkLst>
        </pc:spChg>
        <pc:spChg chg="add mod ord">
          <ac:chgData name="Pinja Front" userId="d4b474e1-e35b-4bca-bd00-764a0bee5a43" providerId="ADAL" clId="{82EE8B11-E7E3-4254-B6BC-0E78E4AFC0F8}" dt="2022-07-05T08:11:12.183" v="1329" actId="700"/>
          <ac:spMkLst>
            <pc:docMk/>
            <pc:sldMk cId="4116202567" sldId="258"/>
            <ac:spMk id="3" creationId="{6D411073-6925-28EB-7C89-9023F4C24222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6T06:25:16.852" v="3651" actId="18676"/>
        <pc:sldMkLst>
          <pc:docMk/>
          <pc:sldMk cId="2842705876" sldId="259"/>
        </pc:sldMkLst>
        <pc:spChg chg="add del mod ord">
          <ac:chgData name="Pinja Front" userId="d4b474e1-e35b-4bca-bd00-764a0bee5a43" providerId="ADAL" clId="{82EE8B11-E7E3-4254-B6BC-0E78E4AFC0F8}" dt="2022-07-05T12:23:57.849" v="2811" actId="700"/>
          <ac:spMkLst>
            <pc:docMk/>
            <pc:sldMk cId="2842705876" sldId="259"/>
            <ac:spMk id="2" creationId="{2F94A37E-F231-3228-338B-50E1C3331F84}"/>
          </ac:spMkLst>
        </pc:spChg>
        <pc:spChg chg="del mod ord">
          <ac:chgData name="Pinja Front" userId="d4b474e1-e35b-4bca-bd00-764a0bee5a43" providerId="ADAL" clId="{82EE8B11-E7E3-4254-B6BC-0E78E4AFC0F8}" dt="2022-07-05T08:23:14.101" v="1348" actId="700"/>
          <ac:spMkLst>
            <pc:docMk/>
            <pc:sldMk cId="2842705876" sldId="259"/>
            <ac:spMk id="2" creationId="{791E53DE-58EE-6DB8-42AE-66ADCEA7BBD3}"/>
          </ac:spMkLst>
        </pc:spChg>
        <pc:spChg chg="add del mod ord">
          <ac:chgData name="Pinja Front" userId="d4b474e1-e35b-4bca-bd00-764a0bee5a43" providerId="ADAL" clId="{82EE8B11-E7E3-4254-B6BC-0E78E4AFC0F8}" dt="2022-07-05T12:23:57.849" v="2811" actId="700"/>
          <ac:spMkLst>
            <pc:docMk/>
            <pc:sldMk cId="2842705876" sldId="259"/>
            <ac:spMk id="3" creationId="{13F013EC-1555-3A3E-55C9-574BCC310C8F}"/>
          </ac:spMkLst>
        </pc:spChg>
        <pc:spChg chg="del mod ord">
          <ac:chgData name="Pinja Front" userId="d4b474e1-e35b-4bca-bd00-764a0bee5a43" providerId="ADAL" clId="{82EE8B11-E7E3-4254-B6BC-0E78E4AFC0F8}" dt="2022-07-05T08:23:14.101" v="1348" actId="700"/>
          <ac:spMkLst>
            <pc:docMk/>
            <pc:sldMk cId="2842705876" sldId="259"/>
            <ac:spMk id="3" creationId="{4319EC01-D321-255A-4867-A9E67BAB42E3}"/>
          </ac:spMkLst>
        </pc:spChg>
        <pc:spChg chg="add del mod ord">
          <ac:chgData name="Pinja Front" userId="d4b474e1-e35b-4bca-bd00-764a0bee5a43" providerId="ADAL" clId="{82EE8B11-E7E3-4254-B6BC-0E78E4AFC0F8}" dt="2022-07-05T12:23:35.750" v="2809" actId="700"/>
          <ac:spMkLst>
            <pc:docMk/>
            <pc:sldMk cId="2842705876" sldId="259"/>
            <ac:spMk id="4" creationId="{CA37D955-B8F0-89C6-E7D7-D5D2C5AEC17C}"/>
          </ac:spMkLst>
        </pc:spChg>
        <pc:spChg chg="add del mod ord">
          <ac:chgData name="Pinja Front" userId="d4b474e1-e35b-4bca-bd00-764a0bee5a43" providerId="ADAL" clId="{82EE8B11-E7E3-4254-B6BC-0E78E4AFC0F8}" dt="2022-07-05T12:23:35.750" v="2809" actId="700"/>
          <ac:spMkLst>
            <pc:docMk/>
            <pc:sldMk cId="2842705876" sldId="259"/>
            <ac:spMk id="5" creationId="{3522C811-A5DC-94A3-FFC5-232043BA6F82}"/>
          </ac:spMkLst>
        </pc:spChg>
        <pc:spChg chg="add del mod ord">
          <ac:chgData name="Pinja Front" userId="d4b474e1-e35b-4bca-bd00-764a0bee5a43" providerId="ADAL" clId="{82EE8B11-E7E3-4254-B6BC-0E78E4AFC0F8}" dt="2022-07-05T12:24:08.327" v="2813" actId="700"/>
          <ac:spMkLst>
            <pc:docMk/>
            <pc:sldMk cId="2842705876" sldId="259"/>
            <ac:spMk id="6" creationId="{C173058D-8C74-AE03-1F4B-6BE3654A196A}"/>
          </ac:spMkLst>
        </pc:spChg>
        <pc:spChg chg="add del mod ord">
          <ac:chgData name="Pinja Front" userId="d4b474e1-e35b-4bca-bd00-764a0bee5a43" providerId="ADAL" clId="{82EE8B11-E7E3-4254-B6BC-0E78E4AFC0F8}" dt="2022-07-05T12:24:08.327" v="2813" actId="700"/>
          <ac:spMkLst>
            <pc:docMk/>
            <pc:sldMk cId="2842705876" sldId="259"/>
            <ac:spMk id="7" creationId="{2B2E296F-053A-AAC2-ADEC-ABB387FC66F4}"/>
          </ac:spMkLst>
        </pc:spChg>
        <pc:spChg chg="add mod ord">
          <ac:chgData name="Pinja Front" userId="d4b474e1-e35b-4bca-bd00-764a0bee5a43" providerId="ADAL" clId="{82EE8B11-E7E3-4254-B6BC-0E78E4AFC0F8}" dt="2022-07-05T12:24:16.682" v="2814" actId="34135"/>
          <ac:spMkLst>
            <pc:docMk/>
            <pc:sldMk cId="2842705876" sldId="259"/>
            <ac:spMk id="8" creationId="{703125D9-2F07-BC78-559B-2C1806CD3F15}"/>
          </ac:spMkLst>
        </pc:spChg>
        <pc:spChg chg="add mod ord">
          <ac:chgData name="Pinja Front" userId="d4b474e1-e35b-4bca-bd00-764a0bee5a43" providerId="ADAL" clId="{82EE8B11-E7E3-4254-B6BC-0E78E4AFC0F8}" dt="2022-07-05T12:24:16.682" v="2814" actId="34135"/>
          <ac:spMkLst>
            <pc:docMk/>
            <pc:sldMk cId="2842705876" sldId="259"/>
            <ac:spMk id="9" creationId="{D0D1D334-AA54-594E-CC07-CFFAC1DF056D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8:22:43.599" v="1340" actId="47"/>
        <pc:sldMkLst>
          <pc:docMk/>
          <pc:sldMk cId="3353471842" sldId="259"/>
        </pc:sldMkLst>
        <pc:spChg chg="del mod ord">
          <ac:chgData name="Pinja Front" userId="d4b474e1-e35b-4bca-bd00-764a0bee5a43" providerId="ADAL" clId="{82EE8B11-E7E3-4254-B6BC-0E78E4AFC0F8}" dt="2022-07-05T08:11:19.707" v="1331" actId="700"/>
          <ac:spMkLst>
            <pc:docMk/>
            <pc:sldMk cId="3353471842" sldId="259"/>
            <ac:spMk id="2" creationId="{CBC66912-7D41-9008-2728-DF602607C099}"/>
          </ac:spMkLst>
        </pc:spChg>
        <pc:spChg chg="add mod ord">
          <ac:chgData name="Pinja Front" userId="d4b474e1-e35b-4bca-bd00-764a0bee5a43" providerId="ADAL" clId="{82EE8B11-E7E3-4254-B6BC-0E78E4AFC0F8}" dt="2022-07-05T08:11:19.707" v="1331" actId="700"/>
          <ac:spMkLst>
            <pc:docMk/>
            <pc:sldMk cId="3353471842" sldId="259"/>
            <ac:spMk id="3" creationId="{0F600D3B-873A-BBF6-4C26-BC30CD0CDA85}"/>
          </ac:spMkLst>
        </pc:spChg>
      </pc:sldChg>
      <pc:sldChg chg="addSp delSp modSp new mod modClrScheme chgLayout">
        <pc:chgData name="Pinja Front" userId="d4b474e1-e35b-4bca-bd00-764a0bee5a43" providerId="ADAL" clId="{82EE8B11-E7E3-4254-B6BC-0E78E4AFC0F8}" dt="2022-07-07T06:55:25.886" v="3795" actId="700"/>
        <pc:sldMkLst>
          <pc:docMk/>
          <pc:sldMk cId="3389136413" sldId="259"/>
        </pc:sldMkLst>
        <pc:spChg chg="del mod ord">
          <ac:chgData name="Pinja Front" userId="d4b474e1-e35b-4bca-bd00-764a0bee5a43" providerId="ADAL" clId="{82EE8B11-E7E3-4254-B6BC-0E78E4AFC0F8}" dt="2022-07-07T06:55:25.886" v="3795" actId="700"/>
          <ac:spMkLst>
            <pc:docMk/>
            <pc:sldMk cId="3389136413" sldId="259"/>
            <ac:spMk id="2" creationId="{00B64117-E63C-AA88-000E-90C2E832E491}"/>
          </ac:spMkLst>
        </pc:spChg>
        <pc:spChg chg="del mod ord">
          <ac:chgData name="Pinja Front" userId="d4b474e1-e35b-4bca-bd00-764a0bee5a43" providerId="ADAL" clId="{82EE8B11-E7E3-4254-B6BC-0E78E4AFC0F8}" dt="2022-07-07T06:55:25.886" v="3795" actId="700"/>
          <ac:spMkLst>
            <pc:docMk/>
            <pc:sldMk cId="3389136413" sldId="259"/>
            <ac:spMk id="3" creationId="{04AA5C32-04B4-3C6A-51F9-11CE7AAD8E44}"/>
          </ac:spMkLst>
        </pc:spChg>
        <pc:spChg chg="add mod ord">
          <ac:chgData name="Pinja Front" userId="d4b474e1-e35b-4bca-bd00-764a0bee5a43" providerId="ADAL" clId="{82EE8B11-E7E3-4254-B6BC-0E78E4AFC0F8}" dt="2022-07-07T06:55:25.886" v="3795" actId="700"/>
          <ac:spMkLst>
            <pc:docMk/>
            <pc:sldMk cId="3389136413" sldId="259"/>
            <ac:spMk id="4" creationId="{59DC1C62-4A95-D236-F7CA-45C2E30C1058}"/>
          </ac:spMkLst>
        </pc:spChg>
        <pc:spChg chg="add mod ord">
          <ac:chgData name="Pinja Front" userId="d4b474e1-e35b-4bca-bd00-764a0bee5a43" providerId="ADAL" clId="{82EE8B11-E7E3-4254-B6BC-0E78E4AFC0F8}" dt="2022-07-07T06:55:25.886" v="3795" actId="700"/>
          <ac:spMkLst>
            <pc:docMk/>
            <pc:sldMk cId="3389136413" sldId="259"/>
            <ac:spMk id="5" creationId="{A8652C1A-CB8F-D286-E31C-C6585D91E87A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7T06:53:23.727" v="3782" actId="2696"/>
        <pc:sldMkLst>
          <pc:docMk/>
          <pc:sldMk cId="3438653317" sldId="259"/>
        </pc:sldMkLst>
        <pc:spChg chg="del mod ord">
          <ac:chgData name="Pinja Front" userId="d4b474e1-e35b-4bca-bd00-764a0bee5a43" providerId="ADAL" clId="{82EE8B11-E7E3-4254-B6BC-0E78E4AFC0F8}" dt="2022-07-06T06:26:07.623" v="3660" actId="700"/>
          <ac:spMkLst>
            <pc:docMk/>
            <pc:sldMk cId="3438653317" sldId="259"/>
            <ac:spMk id="2" creationId="{A5156196-115B-76C0-5842-A70D73CFD623}"/>
          </ac:spMkLst>
        </pc:spChg>
        <pc:spChg chg="del mod ord">
          <ac:chgData name="Pinja Front" userId="d4b474e1-e35b-4bca-bd00-764a0bee5a43" providerId="ADAL" clId="{82EE8B11-E7E3-4254-B6BC-0E78E4AFC0F8}" dt="2022-07-06T06:26:07.623" v="3660" actId="700"/>
          <ac:spMkLst>
            <pc:docMk/>
            <pc:sldMk cId="3438653317" sldId="259"/>
            <ac:spMk id="3" creationId="{10DCD325-A7F5-564E-409C-D1C0BAA76A58}"/>
          </ac:spMkLst>
        </pc:spChg>
        <pc:spChg chg="add del mod ord">
          <ac:chgData name="Pinja Front" userId="d4b474e1-e35b-4bca-bd00-764a0bee5a43" providerId="ADAL" clId="{82EE8B11-E7E3-4254-B6BC-0E78E4AFC0F8}" dt="2022-07-07T06:52:22.106" v="3771" actId="20577"/>
          <ac:spMkLst>
            <pc:docMk/>
            <pc:sldMk cId="3438653317" sldId="259"/>
            <ac:spMk id="4" creationId="{E85D7F83-8C16-7548-FD3F-866B9ECD316C}"/>
          </ac:spMkLst>
        </pc:spChg>
        <pc:spChg chg="add del mod ord">
          <ac:chgData name="Pinja Front" userId="d4b474e1-e35b-4bca-bd00-764a0bee5a43" providerId="ADAL" clId="{82EE8B11-E7E3-4254-B6BC-0E78E4AFC0F8}" dt="2022-07-07T06:53:06.348" v="3779" actId="34135"/>
          <ac:spMkLst>
            <pc:docMk/>
            <pc:sldMk cId="3438653317" sldId="259"/>
            <ac:spMk id="5" creationId="{BA792624-2C9E-4FC2-C382-7F31F14F8D8C}"/>
          </ac:spMkLst>
        </pc:spChg>
        <pc:spChg chg="add del mod ord">
          <ac:chgData name="Pinja Front" userId="d4b474e1-e35b-4bca-bd00-764a0bee5a43" providerId="ADAL" clId="{82EE8B11-E7E3-4254-B6BC-0E78E4AFC0F8}" dt="2022-07-06T06:26:16.754" v="3662" actId="700"/>
          <ac:spMkLst>
            <pc:docMk/>
            <pc:sldMk cId="3438653317" sldId="259"/>
            <ac:spMk id="6" creationId="{2E39EAA9-2F3B-8976-21FE-EDF55CEFC558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8:22:38.519" v="1337" actId="47"/>
        <pc:sldMkLst>
          <pc:docMk/>
          <pc:sldMk cId="759206987" sldId="260"/>
        </pc:sldMkLst>
        <pc:spChg chg="del mod ord">
          <ac:chgData name="Pinja Front" userId="d4b474e1-e35b-4bca-bd00-764a0bee5a43" providerId="ADAL" clId="{82EE8B11-E7E3-4254-B6BC-0E78E4AFC0F8}" dt="2022-07-05T08:11:27.896" v="1333" actId="700"/>
          <ac:spMkLst>
            <pc:docMk/>
            <pc:sldMk cId="759206987" sldId="260"/>
            <ac:spMk id="2" creationId="{99D08E1A-704C-E76E-517D-F8768C62CAE1}"/>
          </ac:spMkLst>
        </pc:spChg>
        <pc:spChg chg="add mod ord">
          <ac:chgData name="Pinja Front" userId="d4b474e1-e35b-4bca-bd00-764a0bee5a43" providerId="ADAL" clId="{82EE8B11-E7E3-4254-B6BC-0E78E4AFC0F8}" dt="2022-07-05T08:11:27.896" v="1333" actId="700"/>
          <ac:spMkLst>
            <pc:docMk/>
            <pc:sldMk cId="759206987" sldId="260"/>
            <ac:spMk id="3" creationId="{818426C8-5CB4-A62D-FBF8-6A54C79DCD74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7T06:53:28.901" v="3786" actId="47"/>
        <pc:sldMkLst>
          <pc:docMk/>
          <pc:sldMk cId="2612886394" sldId="260"/>
        </pc:sldMkLst>
        <pc:spChg chg="add mod ord">
          <ac:chgData name="Pinja Front" userId="d4b474e1-e35b-4bca-bd00-764a0bee5a43" providerId="ADAL" clId="{82EE8B11-E7E3-4254-B6BC-0E78E4AFC0F8}" dt="2022-07-07T06:53:14.254" v="3780" actId="700"/>
          <ac:spMkLst>
            <pc:docMk/>
            <pc:sldMk cId="2612886394" sldId="260"/>
            <ac:spMk id="2" creationId="{A7CFBFE2-C98E-3AAA-8B78-BD3CA6E7B850}"/>
          </ac:spMkLst>
        </pc:spChg>
        <pc:spChg chg="del mod ord">
          <ac:chgData name="Pinja Front" userId="d4b474e1-e35b-4bca-bd00-764a0bee5a43" providerId="ADAL" clId="{82EE8B11-E7E3-4254-B6BC-0E78E4AFC0F8}" dt="2022-07-06T06:26:23.738" v="3664" actId="700"/>
          <ac:spMkLst>
            <pc:docMk/>
            <pc:sldMk cId="2612886394" sldId="260"/>
            <ac:spMk id="2" creationId="{AED9E18D-4482-D323-65E6-41A84044C643}"/>
          </ac:spMkLst>
        </pc:spChg>
        <pc:spChg chg="add mod ord">
          <ac:chgData name="Pinja Front" userId="d4b474e1-e35b-4bca-bd00-764a0bee5a43" providerId="ADAL" clId="{82EE8B11-E7E3-4254-B6BC-0E78E4AFC0F8}" dt="2022-07-07T06:53:16.712" v="3781" actId="1076"/>
          <ac:spMkLst>
            <pc:docMk/>
            <pc:sldMk cId="2612886394" sldId="260"/>
            <ac:spMk id="3" creationId="{023F8F86-53CB-605E-1010-4A6836913692}"/>
          </ac:spMkLst>
        </pc:spChg>
        <pc:spChg chg="del mod ord">
          <ac:chgData name="Pinja Front" userId="d4b474e1-e35b-4bca-bd00-764a0bee5a43" providerId="ADAL" clId="{82EE8B11-E7E3-4254-B6BC-0E78E4AFC0F8}" dt="2022-07-06T06:26:23.738" v="3664" actId="700"/>
          <ac:spMkLst>
            <pc:docMk/>
            <pc:sldMk cId="2612886394" sldId="260"/>
            <ac:spMk id="3" creationId="{5AD74AA9-8206-1F35-F7D5-DF701D920281}"/>
          </ac:spMkLst>
        </pc:spChg>
        <pc:spChg chg="add del mod ord">
          <ac:chgData name="Pinja Front" userId="d4b474e1-e35b-4bca-bd00-764a0bee5a43" providerId="ADAL" clId="{82EE8B11-E7E3-4254-B6BC-0E78E4AFC0F8}" dt="2022-07-07T06:53:14.254" v="3780" actId="700"/>
          <ac:spMkLst>
            <pc:docMk/>
            <pc:sldMk cId="2612886394" sldId="260"/>
            <ac:spMk id="4" creationId="{B77AF8C4-DFCE-2457-00F1-C0D67B68C617}"/>
          </ac:spMkLst>
        </pc:spChg>
        <pc:spChg chg="add del mod ord">
          <ac:chgData name="Pinja Front" userId="d4b474e1-e35b-4bca-bd00-764a0bee5a43" providerId="ADAL" clId="{82EE8B11-E7E3-4254-B6BC-0E78E4AFC0F8}" dt="2022-07-07T06:53:14.254" v="3780" actId="700"/>
          <ac:spMkLst>
            <pc:docMk/>
            <pc:sldMk cId="2612886394" sldId="260"/>
            <ac:spMk id="5" creationId="{C0AC5D71-85AA-3F85-CA87-BA236C5B0291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6T06:25:16.852" v="3651" actId="18676"/>
        <pc:sldMkLst>
          <pc:docMk/>
          <pc:sldMk cId="3152606035" sldId="260"/>
        </pc:sldMkLst>
        <pc:spChg chg="del mod ord">
          <ac:chgData name="Pinja Front" userId="d4b474e1-e35b-4bca-bd00-764a0bee5a43" providerId="ADAL" clId="{82EE8B11-E7E3-4254-B6BC-0E78E4AFC0F8}" dt="2022-07-05T08:23:27.859" v="1350" actId="700"/>
          <ac:spMkLst>
            <pc:docMk/>
            <pc:sldMk cId="3152606035" sldId="260"/>
            <ac:spMk id="2" creationId="{28609258-61C7-9914-5790-799C4C24CE31}"/>
          </ac:spMkLst>
        </pc:spChg>
        <pc:spChg chg="add del mod ord">
          <ac:chgData name="Pinja Front" userId="d4b474e1-e35b-4bca-bd00-764a0bee5a43" providerId="ADAL" clId="{82EE8B11-E7E3-4254-B6BC-0E78E4AFC0F8}" dt="2022-07-05T12:24:43.678" v="2817" actId="700"/>
          <ac:spMkLst>
            <pc:docMk/>
            <pc:sldMk cId="3152606035" sldId="260"/>
            <ac:spMk id="2" creationId="{51329AAF-C407-7046-1D4B-E9D9F2A59DEF}"/>
          </ac:spMkLst>
        </pc:spChg>
        <pc:spChg chg="add del mod ord">
          <ac:chgData name="Pinja Front" userId="d4b474e1-e35b-4bca-bd00-764a0bee5a43" providerId="ADAL" clId="{82EE8B11-E7E3-4254-B6BC-0E78E4AFC0F8}" dt="2022-07-05T12:24:43.678" v="2817" actId="700"/>
          <ac:spMkLst>
            <pc:docMk/>
            <pc:sldMk cId="3152606035" sldId="260"/>
            <ac:spMk id="3" creationId="{A357363A-93A6-F6E9-83A5-F5DEAEC983E2}"/>
          </ac:spMkLst>
        </pc:spChg>
        <pc:spChg chg="del mod ord">
          <ac:chgData name="Pinja Front" userId="d4b474e1-e35b-4bca-bd00-764a0bee5a43" providerId="ADAL" clId="{82EE8B11-E7E3-4254-B6BC-0E78E4AFC0F8}" dt="2022-07-05T08:23:27.859" v="1350" actId="700"/>
          <ac:spMkLst>
            <pc:docMk/>
            <pc:sldMk cId="3152606035" sldId="260"/>
            <ac:spMk id="3" creationId="{F3A841EE-DE6B-23EC-015E-2227695583CC}"/>
          </ac:spMkLst>
        </pc:spChg>
        <pc:spChg chg="add del mod ord">
          <ac:chgData name="Pinja Front" userId="d4b474e1-e35b-4bca-bd00-764a0bee5a43" providerId="ADAL" clId="{82EE8B11-E7E3-4254-B6BC-0E78E4AFC0F8}" dt="2022-07-05T12:24:23.217" v="2815" actId="700"/>
          <ac:spMkLst>
            <pc:docMk/>
            <pc:sldMk cId="3152606035" sldId="260"/>
            <ac:spMk id="4" creationId="{CE4DC188-68AD-1E0F-8AB3-F734FE80CC3D}"/>
          </ac:spMkLst>
        </pc:spChg>
        <pc:spChg chg="add del mod ord">
          <ac:chgData name="Pinja Front" userId="d4b474e1-e35b-4bca-bd00-764a0bee5a43" providerId="ADAL" clId="{82EE8B11-E7E3-4254-B6BC-0E78E4AFC0F8}" dt="2022-07-05T12:24:23.217" v="2815" actId="700"/>
          <ac:spMkLst>
            <pc:docMk/>
            <pc:sldMk cId="3152606035" sldId="260"/>
            <ac:spMk id="5" creationId="{9093957A-F817-DC78-D1CB-605BA87ECE0E}"/>
          </ac:spMkLst>
        </pc:spChg>
        <pc:spChg chg="add del mod ord">
          <ac:chgData name="Pinja Front" userId="d4b474e1-e35b-4bca-bd00-764a0bee5a43" providerId="ADAL" clId="{82EE8B11-E7E3-4254-B6BC-0E78E4AFC0F8}" dt="2022-07-05T12:24:54.018" v="2819" actId="700"/>
          <ac:spMkLst>
            <pc:docMk/>
            <pc:sldMk cId="3152606035" sldId="260"/>
            <ac:spMk id="6" creationId="{9F772259-4E13-A928-9E77-B59200E7617C}"/>
          </ac:spMkLst>
        </pc:spChg>
        <pc:spChg chg="add del mod ord">
          <ac:chgData name="Pinja Front" userId="d4b474e1-e35b-4bca-bd00-764a0bee5a43" providerId="ADAL" clId="{82EE8B11-E7E3-4254-B6BC-0E78E4AFC0F8}" dt="2022-07-05T12:24:54.018" v="2819" actId="700"/>
          <ac:spMkLst>
            <pc:docMk/>
            <pc:sldMk cId="3152606035" sldId="260"/>
            <ac:spMk id="7" creationId="{DB9A5F71-3F15-54BF-AB0A-882CE4D2E819}"/>
          </ac:spMkLst>
        </pc:spChg>
        <pc:spChg chg="add del mod ord">
          <ac:chgData name="Pinja Front" userId="d4b474e1-e35b-4bca-bd00-764a0bee5a43" providerId="ADAL" clId="{82EE8B11-E7E3-4254-B6BC-0E78E4AFC0F8}" dt="2022-07-05T12:25:05.200" v="2821" actId="700"/>
          <ac:spMkLst>
            <pc:docMk/>
            <pc:sldMk cId="3152606035" sldId="260"/>
            <ac:spMk id="8" creationId="{7143BA36-6E16-12BB-F245-F2CC7DE1F55F}"/>
          </ac:spMkLst>
        </pc:spChg>
        <pc:spChg chg="add del mod ord">
          <ac:chgData name="Pinja Front" userId="d4b474e1-e35b-4bca-bd00-764a0bee5a43" providerId="ADAL" clId="{82EE8B11-E7E3-4254-B6BC-0E78E4AFC0F8}" dt="2022-07-05T12:25:05.200" v="2821" actId="700"/>
          <ac:spMkLst>
            <pc:docMk/>
            <pc:sldMk cId="3152606035" sldId="260"/>
            <ac:spMk id="9" creationId="{551C8517-F10E-7DA5-D32D-56D735442AED}"/>
          </ac:spMkLst>
        </pc:spChg>
        <pc:spChg chg="add del mod ord">
          <ac:chgData name="Pinja Front" userId="d4b474e1-e35b-4bca-bd00-764a0bee5a43" providerId="ADAL" clId="{82EE8B11-E7E3-4254-B6BC-0E78E4AFC0F8}" dt="2022-07-05T12:25:15.142" v="2823" actId="700"/>
          <ac:spMkLst>
            <pc:docMk/>
            <pc:sldMk cId="3152606035" sldId="260"/>
            <ac:spMk id="10" creationId="{193906A7-674F-9B3C-A41A-E24D525389C8}"/>
          </ac:spMkLst>
        </pc:spChg>
        <pc:spChg chg="add del mod ord">
          <ac:chgData name="Pinja Front" userId="d4b474e1-e35b-4bca-bd00-764a0bee5a43" providerId="ADAL" clId="{82EE8B11-E7E3-4254-B6BC-0E78E4AFC0F8}" dt="2022-07-05T12:25:15.142" v="2823" actId="700"/>
          <ac:spMkLst>
            <pc:docMk/>
            <pc:sldMk cId="3152606035" sldId="260"/>
            <ac:spMk id="11" creationId="{6EFA7338-4DF7-3920-0C84-99AB32C0FA19}"/>
          </ac:spMkLst>
        </pc:spChg>
        <pc:spChg chg="add mod ord">
          <ac:chgData name="Pinja Front" userId="d4b474e1-e35b-4bca-bd00-764a0bee5a43" providerId="ADAL" clId="{82EE8B11-E7E3-4254-B6BC-0E78E4AFC0F8}" dt="2022-07-05T12:25:19.283" v="2824" actId="34135"/>
          <ac:spMkLst>
            <pc:docMk/>
            <pc:sldMk cId="3152606035" sldId="260"/>
            <ac:spMk id="12" creationId="{2BA469EB-5EB9-C55C-1710-5AAF9E7130BB}"/>
          </ac:spMkLst>
        </pc:spChg>
        <pc:spChg chg="add mod ord">
          <ac:chgData name="Pinja Front" userId="d4b474e1-e35b-4bca-bd00-764a0bee5a43" providerId="ADAL" clId="{82EE8B11-E7E3-4254-B6BC-0E78E4AFC0F8}" dt="2022-07-05T12:25:19.283" v="2824" actId="34135"/>
          <ac:spMkLst>
            <pc:docMk/>
            <pc:sldMk cId="3152606035" sldId="260"/>
            <ac:spMk id="13" creationId="{4A12D5B3-4576-7809-08BE-1FCE0F051DB7}"/>
          </ac:spMkLst>
        </pc:spChg>
      </pc:sldChg>
      <pc:sldChg chg="addSp delSp modSp new mod modClrScheme chgLayout">
        <pc:chgData name="Pinja Front" userId="d4b474e1-e35b-4bca-bd00-764a0bee5a43" providerId="ADAL" clId="{82EE8B11-E7E3-4254-B6BC-0E78E4AFC0F8}" dt="2022-07-07T06:55:36.775" v="3797" actId="700"/>
        <pc:sldMkLst>
          <pc:docMk/>
          <pc:sldMk cId="4214289436" sldId="260"/>
        </pc:sldMkLst>
        <pc:spChg chg="del mod ord">
          <ac:chgData name="Pinja Front" userId="d4b474e1-e35b-4bca-bd00-764a0bee5a43" providerId="ADAL" clId="{82EE8B11-E7E3-4254-B6BC-0E78E4AFC0F8}" dt="2022-07-07T06:55:36.775" v="3797" actId="700"/>
          <ac:spMkLst>
            <pc:docMk/>
            <pc:sldMk cId="4214289436" sldId="260"/>
            <ac:spMk id="2" creationId="{24C45092-C333-A68A-B378-9AFD27484B1F}"/>
          </ac:spMkLst>
        </pc:spChg>
        <pc:spChg chg="del mod ord">
          <ac:chgData name="Pinja Front" userId="d4b474e1-e35b-4bca-bd00-764a0bee5a43" providerId="ADAL" clId="{82EE8B11-E7E3-4254-B6BC-0E78E4AFC0F8}" dt="2022-07-07T06:55:36.775" v="3797" actId="700"/>
          <ac:spMkLst>
            <pc:docMk/>
            <pc:sldMk cId="4214289436" sldId="260"/>
            <ac:spMk id="3" creationId="{A88A4993-9AC4-65F9-E502-7164F1F1444B}"/>
          </ac:spMkLst>
        </pc:spChg>
        <pc:spChg chg="add mod ord">
          <ac:chgData name="Pinja Front" userId="d4b474e1-e35b-4bca-bd00-764a0bee5a43" providerId="ADAL" clId="{82EE8B11-E7E3-4254-B6BC-0E78E4AFC0F8}" dt="2022-07-07T06:55:36.775" v="3797" actId="700"/>
          <ac:spMkLst>
            <pc:docMk/>
            <pc:sldMk cId="4214289436" sldId="260"/>
            <ac:spMk id="4" creationId="{C089C497-9319-A715-EE89-7A6B99BB3C6F}"/>
          </ac:spMkLst>
        </pc:spChg>
        <pc:spChg chg="add mod ord">
          <ac:chgData name="Pinja Front" userId="d4b474e1-e35b-4bca-bd00-764a0bee5a43" providerId="ADAL" clId="{82EE8B11-E7E3-4254-B6BC-0E78E4AFC0F8}" dt="2022-07-07T06:55:36.775" v="3797" actId="700"/>
          <ac:spMkLst>
            <pc:docMk/>
            <pc:sldMk cId="4214289436" sldId="260"/>
            <ac:spMk id="5" creationId="{D400E4B7-0DFD-6DE9-0298-6AD7E08F3669}"/>
          </ac:spMkLst>
        </pc:spChg>
      </pc:sldChg>
      <pc:sldChg chg="addSp delSp modSp new del mod ord modClrScheme chgLayout">
        <pc:chgData name="Pinja Front" userId="d4b474e1-e35b-4bca-bd00-764a0bee5a43" providerId="ADAL" clId="{82EE8B11-E7E3-4254-B6BC-0E78E4AFC0F8}" dt="2022-07-06T06:25:16.852" v="3651" actId="18676"/>
        <pc:sldMkLst>
          <pc:docMk/>
          <pc:sldMk cId="2667997220" sldId="261"/>
        </pc:sldMkLst>
        <pc:spChg chg="add del mod ord">
          <ac:chgData name="Pinja Front" userId="d4b474e1-e35b-4bca-bd00-764a0bee5a43" providerId="ADAL" clId="{82EE8B11-E7E3-4254-B6BC-0E78E4AFC0F8}" dt="2022-07-05T12:23:24.685" v="2807" actId="700"/>
          <ac:spMkLst>
            <pc:docMk/>
            <pc:sldMk cId="2667997220" sldId="261"/>
            <ac:spMk id="2" creationId="{4A70C4B7-6036-3CCD-FA48-806F2B1E4E92}"/>
          </ac:spMkLst>
        </pc:spChg>
        <pc:spChg chg="del mod ord">
          <ac:chgData name="Pinja Front" userId="d4b474e1-e35b-4bca-bd00-764a0bee5a43" providerId="ADAL" clId="{82EE8B11-E7E3-4254-B6BC-0E78E4AFC0F8}" dt="2022-07-05T08:23:41.209" v="1353" actId="700"/>
          <ac:spMkLst>
            <pc:docMk/>
            <pc:sldMk cId="2667997220" sldId="261"/>
            <ac:spMk id="2" creationId="{D822518A-7185-3702-F783-BABB3BE14FE9}"/>
          </ac:spMkLst>
        </pc:spChg>
        <pc:spChg chg="del">
          <ac:chgData name="Pinja Front" userId="d4b474e1-e35b-4bca-bd00-764a0bee5a43" providerId="ADAL" clId="{82EE8B11-E7E3-4254-B6BC-0E78E4AFC0F8}" dt="2022-07-05T08:23:41.209" v="1353" actId="700"/>
          <ac:spMkLst>
            <pc:docMk/>
            <pc:sldMk cId="2667997220" sldId="261"/>
            <ac:spMk id="3" creationId="{7A675D47-7516-8886-3BBA-7F9CDF237AD0}"/>
          </ac:spMkLst>
        </pc:spChg>
        <pc:spChg chg="add mod ord">
          <ac:chgData name="Pinja Front" userId="d4b474e1-e35b-4bca-bd00-764a0bee5a43" providerId="ADAL" clId="{82EE8B11-E7E3-4254-B6BC-0E78E4AFC0F8}" dt="2022-07-05T12:23:27.958" v="2808" actId="34135"/>
          <ac:spMkLst>
            <pc:docMk/>
            <pc:sldMk cId="2667997220" sldId="261"/>
            <ac:spMk id="3" creationId="{A80DF31A-2C5E-57B8-489E-9FE829611A60}"/>
          </ac:spMkLst>
        </pc:spChg>
        <pc:spChg chg="add del mod ord">
          <ac:chgData name="Pinja Front" userId="d4b474e1-e35b-4bca-bd00-764a0bee5a43" providerId="ADAL" clId="{82EE8B11-E7E3-4254-B6BC-0E78E4AFC0F8}" dt="2022-07-05T12:23:12.041" v="2805" actId="700"/>
          <ac:spMkLst>
            <pc:docMk/>
            <pc:sldMk cId="2667997220" sldId="261"/>
            <ac:spMk id="4" creationId="{A5058D72-08A8-1123-19D5-439138CB7606}"/>
          </ac:spMkLst>
        </pc:spChg>
      </pc:sldChg>
      <pc:sldChg chg="modSp new del mod">
        <pc:chgData name="Pinja Front" userId="d4b474e1-e35b-4bca-bd00-764a0bee5a43" providerId="ADAL" clId="{82EE8B11-E7E3-4254-B6BC-0E78E4AFC0F8}" dt="2022-07-07T07:12:12.092" v="4505" actId="2696"/>
        <pc:sldMkLst>
          <pc:docMk/>
          <pc:sldMk cId="2701675139" sldId="261"/>
        </pc:sldMkLst>
        <pc:spChg chg="mod">
          <ac:chgData name="Pinja Front" userId="d4b474e1-e35b-4bca-bd00-764a0bee5a43" providerId="ADAL" clId="{82EE8B11-E7E3-4254-B6BC-0E78E4AFC0F8}" dt="2022-07-07T07:12:08.582" v="4504" actId="14100"/>
          <ac:spMkLst>
            <pc:docMk/>
            <pc:sldMk cId="2701675139" sldId="261"/>
            <ac:spMk id="2" creationId="{32B7D403-EEA3-A49D-0B28-64F35205E4D6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8:22:37.230" v="1336" actId="47"/>
        <pc:sldMkLst>
          <pc:docMk/>
          <pc:sldMk cId="2767818862" sldId="261"/>
        </pc:sldMkLst>
        <pc:spChg chg="del mod ord">
          <ac:chgData name="Pinja Front" userId="d4b474e1-e35b-4bca-bd00-764a0bee5a43" providerId="ADAL" clId="{82EE8B11-E7E3-4254-B6BC-0E78E4AFC0F8}" dt="2022-07-05T08:11:39.732" v="1335" actId="700"/>
          <ac:spMkLst>
            <pc:docMk/>
            <pc:sldMk cId="2767818862" sldId="261"/>
            <ac:spMk id="2" creationId="{05D547E5-2959-14C6-D2C0-91E96BAF3144}"/>
          </ac:spMkLst>
        </pc:spChg>
        <pc:spChg chg="add mod ord">
          <ac:chgData name="Pinja Front" userId="d4b474e1-e35b-4bca-bd00-764a0bee5a43" providerId="ADAL" clId="{82EE8B11-E7E3-4254-B6BC-0E78E4AFC0F8}" dt="2022-07-05T08:11:39.732" v="1335" actId="700"/>
          <ac:spMkLst>
            <pc:docMk/>
            <pc:sldMk cId="2767818862" sldId="261"/>
            <ac:spMk id="3" creationId="{2F59B7BB-26EB-753E-70E6-1AD8557AA400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7T06:53:31.073" v="3787" actId="47"/>
        <pc:sldMkLst>
          <pc:docMk/>
          <pc:sldMk cId="3549082968" sldId="261"/>
        </pc:sldMkLst>
        <pc:spChg chg="del mod ord">
          <ac:chgData name="Pinja Front" userId="d4b474e1-e35b-4bca-bd00-764a0bee5a43" providerId="ADAL" clId="{82EE8B11-E7E3-4254-B6BC-0E78E4AFC0F8}" dt="2022-07-06T06:26:31.352" v="3666" actId="700"/>
          <ac:spMkLst>
            <pc:docMk/>
            <pc:sldMk cId="3549082968" sldId="261"/>
            <ac:spMk id="2" creationId="{E830189C-04A7-0032-1F2C-5AFAFFCAAA48}"/>
          </ac:spMkLst>
        </pc:spChg>
        <pc:spChg chg="del mod ord">
          <ac:chgData name="Pinja Front" userId="d4b474e1-e35b-4bca-bd00-764a0bee5a43" providerId="ADAL" clId="{82EE8B11-E7E3-4254-B6BC-0E78E4AFC0F8}" dt="2022-07-06T06:26:31.352" v="3666" actId="700"/>
          <ac:spMkLst>
            <pc:docMk/>
            <pc:sldMk cId="3549082968" sldId="261"/>
            <ac:spMk id="3" creationId="{2156399B-A151-2E57-98E6-251F8437CD38}"/>
          </ac:spMkLst>
        </pc:spChg>
        <pc:spChg chg="add mod ord">
          <ac:chgData name="Pinja Front" userId="d4b474e1-e35b-4bca-bd00-764a0bee5a43" providerId="ADAL" clId="{82EE8B11-E7E3-4254-B6BC-0E78E4AFC0F8}" dt="2022-07-06T06:26:31.352" v="3666" actId="700"/>
          <ac:spMkLst>
            <pc:docMk/>
            <pc:sldMk cId="3549082968" sldId="261"/>
            <ac:spMk id="4" creationId="{585A3343-28A4-B140-DC8C-8DDFC80D4CE3}"/>
          </ac:spMkLst>
        </pc:spChg>
        <pc:spChg chg="add mod ord">
          <ac:chgData name="Pinja Front" userId="d4b474e1-e35b-4bca-bd00-764a0bee5a43" providerId="ADAL" clId="{82EE8B11-E7E3-4254-B6BC-0E78E4AFC0F8}" dt="2022-07-07T06:47:43.811" v="3667" actId="1076"/>
          <ac:spMkLst>
            <pc:docMk/>
            <pc:sldMk cId="3549082968" sldId="261"/>
            <ac:spMk id="5" creationId="{D3482414-35B9-3688-00CA-55BF67E3EC58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7T06:53:28.142" v="3784" actId="47"/>
        <pc:sldMkLst>
          <pc:docMk/>
          <pc:sldMk cId="3510160863" sldId="262"/>
        </pc:sldMkLst>
        <pc:spChg chg="del mod ord">
          <ac:chgData name="Pinja Front" userId="d4b474e1-e35b-4bca-bd00-764a0bee5a43" providerId="ADAL" clId="{82EE8B11-E7E3-4254-B6BC-0E78E4AFC0F8}" dt="2022-07-07T06:48:17.619" v="3671" actId="700"/>
          <ac:spMkLst>
            <pc:docMk/>
            <pc:sldMk cId="3510160863" sldId="262"/>
            <ac:spMk id="2" creationId="{32A3C064-EF0E-01BD-61D8-7525B97362CB}"/>
          </ac:spMkLst>
        </pc:spChg>
        <pc:spChg chg="add mod ord">
          <ac:chgData name="Pinja Front" userId="d4b474e1-e35b-4bca-bd00-764a0bee5a43" providerId="ADAL" clId="{82EE8B11-E7E3-4254-B6BC-0E78E4AFC0F8}" dt="2022-07-07T06:48:36.394" v="3673" actId="34135"/>
          <ac:spMkLst>
            <pc:docMk/>
            <pc:sldMk cId="3510160863" sldId="262"/>
            <ac:spMk id="3" creationId="{F0FA80D8-F388-E49D-86A7-5F0473F390D0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6T06:25:16.852" v="3651" actId="18676"/>
        <pc:sldMkLst>
          <pc:docMk/>
          <pc:sldMk cId="4202610089" sldId="262"/>
        </pc:sldMkLst>
        <pc:spChg chg="del mod ord">
          <ac:chgData name="Pinja Front" userId="d4b474e1-e35b-4bca-bd00-764a0bee5a43" providerId="ADAL" clId="{82EE8B11-E7E3-4254-B6BC-0E78E4AFC0F8}" dt="2022-07-05T08:23:48.702" v="1355" actId="700"/>
          <ac:spMkLst>
            <pc:docMk/>
            <pc:sldMk cId="4202610089" sldId="262"/>
            <ac:spMk id="2" creationId="{41BD64F1-1337-4189-7324-E622205889A9}"/>
          </ac:spMkLst>
        </pc:spChg>
        <pc:spChg chg="add del mod ord">
          <ac:chgData name="Pinja Front" userId="d4b474e1-e35b-4bca-bd00-764a0bee5a43" providerId="ADAL" clId="{82EE8B11-E7E3-4254-B6BC-0E78E4AFC0F8}" dt="2022-07-06T05:54:01.637" v="3285" actId="700"/>
          <ac:spMkLst>
            <pc:docMk/>
            <pc:sldMk cId="4202610089" sldId="262"/>
            <ac:spMk id="2" creationId="{CA98B54B-A0DA-9C53-84C9-4254B9AACBB8}"/>
          </ac:spMkLst>
        </pc:spChg>
        <pc:spChg chg="add mod ord">
          <ac:chgData name="Pinja Front" userId="d4b474e1-e35b-4bca-bd00-764a0bee5a43" providerId="ADAL" clId="{82EE8B11-E7E3-4254-B6BC-0E78E4AFC0F8}" dt="2022-07-06T05:54:01.637" v="3285" actId="700"/>
          <ac:spMkLst>
            <pc:docMk/>
            <pc:sldMk cId="4202610089" sldId="262"/>
            <ac:spMk id="3" creationId="{D1B48A03-9662-69EF-F269-1E3E71CB38ED}"/>
          </ac:spMkLst>
        </pc:spChg>
        <pc:spChg chg="add del mod ord">
          <ac:chgData name="Pinja Front" userId="d4b474e1-e35b-4bca-bd00-764a0bee5a43" providerId="ADAL" clId="{82EE8B11-E7E3-4254-B6BC-0E78E4AFC0F8}" dt="2022-07-06T05:50:22.594" v="3200" actId="700"/>
          <ac:spMkLst>
            <pc:docMk/>
            <pc:sldMk cId="4202610089" sldId="262"/>
            <ac:spMk id="4" creationId="{39684859-15A5-3B24-CA39-2BAA6EB08C7D}"/>
          </ac:spMkLst>
        </pc:spChg>
        <pc:spChg chg="add mod ord">
          <ac:chgData name="Pinja Front" userId="d4b474e1-e35b-4bca-bd00-764a0bee5a43" providerId="ADAL" clId="{82EE8B11-E7E3-4254-B6BC-0E78E4AFC0F8}" dt="2022-07-06T05:54:01.637" v="3285" actId="700"/>
          <ac:spMkLst>
            <pc:docMk/>
            <pc:sldMk cId="4202610089" sldId="262"/>
            <ac:spMk id="5" creationId="{CD035AE6-E729-592D-C49F-59FF740D22F2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6T06:24:40.797" v="3649" actId="2696"/>
        <pc:sldMkLst>
          <pc:docMk/>
          <pc:sldMk cId="1560184934" sldId="263"/>
        </pc:sldMkLst>
        <pc:spChg chg="del mod ord">
          <ac:chgData name="Pinja Front" userId="d4b474e1-e35b-4bca-bd00-764a0bee5a43" providerId="ADAL" clId="{82EE8B11-E7E3-4254-B6BC-0E78E4AFC0F8}" dt="2022-07-05T12:08:09.294" v="2611" actId="700"/>
          <ac:spMkLst>
            <pc:docMk/>
            <pc:sldMk cId="1560184934" sldId="263"/>
            <ac:spMk id="2" creationId="{6F36DB62-07D5-C529-E590-C8E670FAC85D}"/>
          </ac:spMkLst>
        </pc:spChg>
        <pc:spChg chg="add del mod ord">
          <ac:chgData name="Pinja Front" userId="d4b474e1-e35b-4bca-bd00-764a0bee5a43" providerId="ADAL" clId="{82EE8B11-E7E3-4254-B6BC-0E78E4AFC0F8}" dt="2022-07-06T06:02:20.905" v="3365" actId="700"/>
          <ac:spMkLst>
            <pc:docMk/>
            <pc:sldMk cId="1560184934" sldId="263"/>
            <ac:spMk id="2" creationId="{74324F76-1DEE-E952-ECB1-CBF8F646CDBE}"/>
          </ac:spMkLst>
        </pc:spChg>
        <pc:spChg chg="del mod ord">
          <ac:chgData name="Pinja Front" userId="d4b474e1-e35b-4bca-bd00-764a0bee5a43" providerId="ADAL" clId="{82EE8B11-E7E3-4254-B6BC-0E78E4AFC0F8}" dt="2022-07-05T12:08:09.294" v="2611" actId="700"/>
          <ac:spMkLst>
            <pc:docMk/>
            <pc:sldMk cId="1560184934" sldId="263"/>
            <ac:spMk id="3" creationId="{4C196FA0-07AD-2905-419B-960D67F0F041}"/>
          </ac:spMkLst>
        </pc:spChg>
        <pc:spChg chg="add del mod ord">
          <ac:chgData name="Pinja Front" userId="d4b474e1-e35b-4bca-bd00-764a0bee5a43" providerId="ADAL" clId="{82EE8B11-E7E3-4254-B6BC-0E78E4AFC0F8}" dt="2022-07-06T06:11:13.709" v="3458" actId="700"/>
          <ac:spMkLst>
            <pc:docMk/>
            <pc:sldMk cId="1560184934" sldId="263"/>
            <ac:spMk id="3" creationId="{CD64489A-191F-0263-57A6-952503FFE540}"/>
          </ac:spMkLst>
        </pc:spChg>
        <pc:spChg chg="add del mod ord">
          <ac:chgData name="Pinja Front" userId="d4b474e1-e35b-4bca-bd00-764a0bee5a43" providerId="ADAL" clId="{82EE8B11-E7E3-4254-B6BC-0E78E4AFC0F8}" dt="2022-07-05T12:22:36.503" v="2797" actId="700"/>
          <ac:spMkLst>
            <pc:docMk/>
            <pc:sldMk cId="1560184934" sldId="263"/>
            <ac:spMk id="4" creationId="{7C9AF532-1752-EB36-7F5D-53210367150E}"/>
          </ac:spMkLst>
        </pc:spChg>
        <pc:spChg chg="add mod ord">
          <ac:chgData name="Pinja Front" userId="d4b474e1-e35b-4bca-bd00-764a0bee5a43" providerId="ADAL" clId="{82EE8B11-E7E3-4254-B6BC-0E78E4AFC0F8}" dt="2022-07-06T06:14:32.477" v="3534" actId="20577"/>
          <ac:spMkLst>
            <pc:docMk/>
            <pc:sldMk cId="1560184934" sldId="263"/>
            <ac:spMk id="4" creationId="{E750DD8C-996F-03C8-BB8D-251B73178784}"/>
          </ac:spMkLst>
        </pc:spChg>
        <pc:spChg chg="add del mod ord">
          <ac:chgData name="Pinja Front" userId="d4b474e1-e35b-4bca-bd00-764a0bee5a43" providerId="ADAL" clId="{82EE8B11-E7E3-4254-B6BC-0E78E4AFC0F8}" dt="2022-07-05T12:22:36.503" v="2797" actId="700"/>
          <ac:spMkLst>
            <pc:docMk/>
            <pc:sldMk cId="1560184934" sldId="263"/>
            <ac:spMk id="5" creationId="{975D7332-D982-E799-E7A6-1417950D428D}"/>
          </ac:spMkLst>
        </pc:spChg>
        <pc:spChg chg="add del mod ord">
          <ac:chgData name="Pinja Front" userId="d4b474e1-e35b-4bca-bd00-764a0bee5a43" providerId="ADAL" clId="{82EE8B11-E7E3-4254-B6BC-0E78E4AFC0F8}" dt="2022-07-05T12:22:55.894" v="2802" actId="700"/>
          <ac:spMkLst>
            <pc:docMk/>
            <pc:sldMk cId="1560184934" sldId="263"/>
            <ac:spMk id="6" creationId="{F123564A-3FA3-3836-0730-E27F44394BDB}"/>
          </ac:spMkLst>
        </pc:spChg>
        <pc:spChg chg="add del mod ord">
          <ac:chgData name="Pinja Front" userId="d4b474e1-e35b-4bca-bd00-764a0bee5a43" providerId="ADAL" clId="{82EE8B11-E7E3-4254-B6BC-0E78E4AFC0F8}" dt="2022-07-05T12:22:55.894" v="2802" actId="700"/>
          <ac:spMkLst>
            <pc:docMk/>
            <pc:sldMk cId="1560184934" sldId="263"/>
            <ac:spMk id="7" creationId="{CF47DA15-2C25-C06E-00B2-C4B8BF33364E}"/>
          </ac:spMkLst>
        </pc:spChg>
        <pc:spChg chg="add del mod ord">
          <ac:chgData name="Pinja Front" userId="d4b474e1-e35b-4bca-bd00-764a0bee5a43" providerId="ADAL" clId="{82EE8B11-E7E3-4254-B6BC-0E78E4AFC0F8}" dt="2022-07-06T05:41:45.098" v="2934" actId="700"/>
          <ac:spMkLst>
            <pc:docMk/>
            <pc:sldMk cId="1560184934" sldId="263"/>
            <ac:spMk id="8" creationId="{E5C74668-9F5D-C1E5-E0A6-41326F237608}"/>
          </ac:spMkLst>
        </pc:spChg>
        <pc:spChg chg="add del mod ord">
          <ac:chgData name="Pinja Front" userId="d4b474e1-e35b-4bca-bd00-764a0bee5a43" providerId="ADAL" clId="{82EE8B11-E7E3-4254-B6BC-0E78E4AFC0F8}" dt="2022-07-06T05:41:45.098" v="2934" actId="700"/>
          <ac:spMkLst>
            <pc:docMk/>
            <pc:sldMk cId="1560184934" sldId="263"/>
            <ac:spMk id="9" creationId="{CF910F96-CCD7-46C9-A127-3D6B4CDF66D4}"/>
          </ac:spMkLst>
        </pc:spChg>
      </pc:sldChg>
      <pc:sldChg chg="addSp delSp modSp new del mod modClrScheme chgLayout">
        <pc:chgData name="Pinja Front" userId="d4b474e1-e35b-4bca-bd00-764a0bee5a43" providerId="ADAL" clId="{82EE8B11-E7E3-4254-B6BC-0E78E4AFC0F8}" dt="2022-07-05T08:28:52.083" v="1375" actId="2696"/>
        <pc:sldMkLst>
          <pc:docMk/>
          <pc:sldMk cId="1860675708" sldId="263"/>
        </pc:sldMkLst>
        <pc:spChg chg="del mod ord">
          <ac:chgData name="Pinja Front" userId="d4b474e1-e35b-4bca-bd00-764a0bee5a43" providerId="ADAL" clId="{82EE8B11-E7E3-4254-B6BC-0E78E4AFC0F8}" dt="2022-07-05T08:28:42.290" v="1374" actId="700"/>
          <ac:spMkLst>
            <pc:docMk/>
            <pc:sldMk cId="1860675708" sldId="263"/>
            <ac:spMk id="2" creationId="{806968C7-3EC2-F161-5AE3-D60380E84533}"/>
          </ac:spMkLst>
        </pc:spChg>
        <pc:spChg chg="del">
          <ac:chgData name="Pinja Front" userId="d4b474e1-e35b-4bca-bd00-764a0bee5a43" providerId="ADAL" clId="{82EE8B11-E7E3-4254-B6BC-0E78E4AFC0F8}" dt="2022-07-05T08:28:42.290" v="1374" actId="700"/>
          <ac:spMkLst>
            <pc:docMk/>
            <pc:sldMk cId="1860675708" sldId="263"/>
            <ac:spMk id="3" creationId="{F357D2C2-4EBF-73D9-4C99-B3E45C933375}"/>
          </ac:spMkLst>
        </pc:spChg>
        <pc:spChg chg="add mod ord">
          <ac:chgData name="Pinja Front" userId="d4b474e1-e35b-4bca-bd00-764a0bee5a43" providerId="ADAL" clId="{82EE8B11-E7E3-4254-B6BC-0E78E4AFC0F8}" dt="2022-07-05T08:28:42.290" v="1374" actId="700"/>
          <ac:spMkLst>
            <pc:docMk/>
            <pc:sldMk cId="1860675708" sldId="263"/>
            <ac:spMk id="4" creationId="{C62B7303-12F6-CE0C-97FE-73D7B83EE4B0}"/>
          </ac:spMkLst>
        </pc:spChg>
      </pc:sldChg>
      <pc:sldChg chg="new del">
        <pc:chgData name="Pinja Front" userId="d4b474e1-e35b-4bca-bd00-764a0bee5a43" providerId="ADAL" clId="{82EE8B11-E7E3-4254-B6BC-0E78E4AFC0F8}" dt="2022-07-06T06:25:16.852" v="3651" actId="18676"/>
        <pc:sldMkLst>
          <pc:docMk/>
          <pc:sldMk cId="2909966305" sldId="264"/>
        </pc:sldMkLst>
      </pc:sldChg>
      <pc:sldChg chg="addSp delSp modSp new del mod modClrScheme chgLayout">
        <pc:chgData name="Pinja Front" userId="d4b474e1-e35b-4bca-bd00-764a0bee5a43" providerId="ADAL" clId="{82EE8B11-E7E3-4254-B6BC-0E78E4AFC0F8}" dt="2022-07-06T06:25:16.852" v="3651" actId="18676"/>
        <pc:sldMkLst>
          <pc:docMk/>
          <pc:sldMk cId="2374691647" sldId="265"/>
        </pc:sldMkLst>
        <pc:spChg chg="del mod ord">
          <ac:chgData name="Pinja Front" userId="d4b474e1-e35b-4bca-bd00-764a0bee5a43" providerId="ADAL" clId="{82EE8B11-E7E3-4254-B6BC-0E78E4AFC0F8}" dt="2022-07-06T06:12:14.583" v="3530" actId="700"/>
          <ac:spMkLst>
            <pc:docMk/>
            <pc:sldMk cId="2374691647" sldId="265"/>
            <ac:spMk id="2" creationId="{B66C9182-53AC-9853-21DA-DD6AC2AAE948}"/>
          </ac:spMkLst>
        </pc:spChg>
        <pc:spChg chg="add del mod ord">
          <ac:chgData name="Pinja Front" userId="d4b474e1-e35b-4bca-bd00-764a0bee5a43" providerId="ADAL" clId="{82EE8B11-E7E3-4254-B6BC-0E78E4AFC0F8}" dt="2022-07-06T06:12:59.585" v="3533" actId="700"/>
          <ac:spMkLst>
            <pc:docMk/>
            <pc:sldMk cId="2374691647" sldId="265"/>
            <ac:spMk id="3" creationId="{86E7B730-8CFD-6E5B-7830-87707176B584}"/>
          </ac:spMkLst>
        </pc:spChg>
        <pc:spChg chg="add del mod ord">
          <ac:chgData name="Pinja Front" userId="d4b474e1-e35b-4bca-bd00-764a0bee5a43" providerId="ADAL" clId="{82EE8B11-E7E3-4254-B6BC-0E78E4AFC0F8}" dt="2022-07-06T06:24:47.878" v="3650" actId="700"/>
          <ac:spMkLst>
            <pc:docMk/>
            <pc:sldMk cId="2374691647" sldId="265"/>
            <ac:spMk id="4" creationId="{DD827710-7559-7FE4-3610-12523327FDBE}"/>
          </ac:spMkLst>
        </pc:spChg>
        <pc:spChg chg="add mod ord">
          <ac:chgData name="Pinja Front" userId="d4b474e1-e35b-4bca-bd00-764a0bee5a43" providerId="ADAL" clId="{82EE8B11-E7E3-4254-B6BC-0E78E4AFC0F8}" dt="2022-07-06T06:24:47.878" v="3650" actId="700"/>
          <ac:spMkLst>
            <pc:docMk/>
            <pc:sldMk cId="2374691647" sldId="265"/>
            <ac:spMk id="5" creationId="{D5DA1693-09C5-8806-DA86-822C14FF0A55}"/>
          </ac:spMkLst>
        </pc:spChg>
      </pc:sldChg>
      <pc:sldMasterChg chg="addSp delSp modSp mod addSldLayout delSldLayout modSldLayout sldLayoutOrd">
        <pc:chgData name="Pinja Front" userId="d4b474e1-e35b-4bca-bd00-764a0bee5a43" providerId="ADAL" clId="{82EE8B11-E7E3-4254-B6BC-0E78E4AFC0F8}" dt="2022-07-07T06:51:31.472" v="3683" actId="34135"/>
        <pc:sldMasterMkLst>
          <pc:docMk/>
          <pc:sldMasterMk cId="2694750057" sldId="2147483660"/>
        </pc:sldMasterMkLst>
        <pc:spChg chg="mod">
          <ac:chgData name="Pinja Front" userId="d4b474e1-e35b-4bca-bd00-764a0bee5a43" providerId="ADAL" clId="{82EE8B11-E7E3-4254-B6BC-0E78E4AFC0F8}" dt="2022-07-06T05:40:25.249" v="2870" actId="20577"/>
          <ac:spMkLst>
            <pc:docMk/>
            <pc:sldMasterMk cId="2694750057" sldId="2147483660"/>
            <ac:spMk id="2" creationId="{00000000-0000-0000-0000-000000000000}"/>
          </ac:spMkLst>
        </pc:spChg>
        <pc:spChg chg="mod">
          <ac:chgData name="Pinja Front" userId="d4b474e1-e35b-4bca-bd00-764a0bee5a43" providerId="ADAL" clId="{82EE8B11-E7E3-4254-B6BC-0E78E4AFC0F8}" dt="2022-07-06T05:41:24.115" v="2931" actId="20577"/>
          <ac:spMkLst>
            <pc:docMk/>
            <pc:sldMasterMk cId="2694750057" sldId="2147483660"/>
            <ac:spMk id="3" creationId="{00000000-0000-0000-0000-000000000000}"/>
          </ac:spMkLst>
        </pc:spChg>
        <pc:spChg chg="add del mod">
          <ac:chgData name="Pinja Front" userId="d4b474e1-e35b-4bca-bd00-764a0bee5a43" providerId="ADAL" clId="{82EE8B11-E7E3-4254-B6BC-0E78E4AFC0F8}" dt="2022-07-05T08:01:26.267" v="1134" actId="478"/>
          <ac:spMkLst>
            <pc:docMk/>
            <pc:sldMasterMk cId="2694750057" sldId="2147483660"/>
            <ac:spMk id="5" creationId="{2EE0EC2A-6D37-3E85-86EE-2C6E1743ACF9}"/>
          </ac:spMkLst>
        </pc:spChg>
        <pc:sldLayoutChg chg="addSp delSp modSp mod">
          <pc:chgData name="Pinja Front" userId="d4b474e1-e35b-4bca-bd00-764a0bee5a43" providerId="ADAL" clId="{82EE8B11-E7E3-4254-B6BC-0E78E4AFC0F8}" dt="2022-07-05T11:12:08.722" v="2264" actId="34135"/>
          <pc:sldLayoutMkLst>
            <pc:docMk/>
            <pc:sldMasterMk cId="2694750057" sldId="2147483660"/>
            <pc:sldLayoutMk cId="2336887094" sldId="2147483661"/>
          </pc:sldLayoutMkLst>
          <pc:spChg chg="mod">
            <ac:chgData name="Pinja Front" userId="d4b474e1-e35b-4bca-bd00-764a0bee5a43" providerId="ADAL" clId="{82EE8B11-E7E3-4254-B6BC-0E78E4AFC0F8}" dt="2022-07-05T11:11:52.782" v="2261" actId="34135"/>
            <ac:spMkLst>
              <pc:docMk/>
              <pc:sldMasterMk cId="2694750057" sldId="2147483660"/>
              <pc:sldLayoutMk cId="2336887094" sldId="2147483661"/>
              <ac:spMk id="2" creationId="{00000000-0000-0000-0000-000000000000}"/>
            </ac:spMkLst>
          </pc:spChg>
          <pc:spChg chg="add mod">
            <ac:chgData name="Pinja Front" userId="d4b474e1-e35b-4bca-bd00-764a0bee5a43" providerId="ADAL" clId="{82EE8B11-E7E3-4254-B6BC-0E78E4AFC0F8}" dt="2022-07-05T11:12:08.722" v="2264" actId="34135"/>
            <ac:spMkLst>
              <pc:docMk/>
              <pc:sldMasterMk cId="2694750057" sldId="2147483660"/>
              <pc:sldLayoutMk cId="2336887094" sldId="2147483661"/>
              <ac:spMk id="11" creationId="{DA3F9060-64A9-BF75-AA61-A9E7E4E0B72B}"/>
            </ac:spMkLst>
          </pc:spChg>
          <pc:spChg chg="del mod">
            <ac:chgData name="Pinja Front" userId="d4b474e1-e35b-4bca-bd00-764a0bee5a43" providerId="ADAL" clId="{82EE8B11-E7E3-4254-B6BC-0E78E4AFC0F8}" dt="2022-07-05T09:15:13.322" v="1739" actId="478"/>
            <ac:spMkLst>
              <pc:docMk/>
              <pc:sldMasterMk cId="2694750057" sldId="2147483660"/>
              <pc:sldLayoutMk cId="2336887094" sldId="2147483661"/>
              <ac:spMk id="23" creationId="{E4FE0D83-7845-A06D-3934-B79581402878}"/>
            </ac:spMkLst>
          </pc:spChg>
          <pc:picChg chg="add mod">
            <ac:chgData name="Pinja Front" userId="d4b474e1-e35b-4bca-bd00-764a0bee5a43" providerId="ADAL" clId="{82EE8B11-E7E3-4254-B6BC-0E78E4AFC0F8}" dt="2022-07-05T11:11:56.130" v="2262" actId="34135"/>
            <ac:picMkLst>
              <pc:docMk/>
              <pc:sldMasterMk cId="2694750057" sldId="2147483660"/>
              <pc:sldLayoutMk cId="2336887094" sldId="2147483661"/>
              <ac:picMk id="4" creationId="{179F7A7D-96D0-E839-4532-D65188301306}"/>
            </ac:picMkLst>
          </pc:picChg>
          <pc:picChg chg="mod modCrop">
            <ac:chgData name="Pinja Front" userId="d4b474e1-e35b-4bca-bd00-764a0bee5a43" providerId="ADAL" clId="{82EE8B11-E7E3-4254-B6BC-0E78E4AFC0F8}" dt="2022-07-05T11:05:16.809" v="2112" actId="732"/>
            <ac:picMkLst>
              <pc:docMk/>
              <pc:sldMasterMk cId="2694750057" sldId="2147483660"/>
              <pc:sldLayoutMk cId="2336887094" sldId="2147483661"/>
              <ac:picMk id="9" creationId="{DBC03510-0A19-DD32-6479-444290195F4B}"/>
            </ac:picMkLst>
          </pc:picChg>
          <pc:picChg chg="add mod">
            <ac:chgData name="Pinja Front" userId="d4b474e1-e35b-4bca-bd00-764a0bee5a43" providerId="ADAL" clId="{82EE8B11-E7E3-4254-B6BC-0E78E4AFC0F8}" dt="2022-07-05T11:12:03.517" v="2263" actId="34135"/>
            <ac:picMkLst>
              <pc:docMk/>
              <pc:sldMasterMk cId="2694750057" sldId="2147483660"/>
              <pc:sldLayoutMk cId="2336887094" sldId="2147483661"/>
              <ac:picMk id="10" creationId="{87CD66C9-ADB8-6C63-488A-C80A2E5864EC}"/>
            </ac:picMkLst>
          </pc:picChg>
          <pc:picChg chg="del">
            <ac:chgData name="Pinja Front" userId="d4b474e1-e35b-4bca-bd00-764a0bee5a43" providerId="ADAL" clId="{82EE8B11-E7E3-4254-B6BC-0E78E4AFC0F8}" dt="2022-07-05T09:02:18.241" v="1527" actId="478"/>
            <ac:picMkLst>
              <pc:docMk/>
              <pc:sldMasterMk cId="2694750057" sldId="2147483660"/>
              <pc:sldLayoutMk cId="2336887094" sldId="2147483661"/>
              <ac:picMk id="12" creationId="{B17B37CE-8AAD-1004-B73B-2C958753CC40}"/>
            </ac:picMkLst>
          </pc:picChg>
          <pc:picChg chg="del">
            <ac:chgData name="Pinja Front" userId="d4b474e1-e35b-4bca-bd00-764a0bee5a43" providerId="ADAL" clId="{82EE8B11-E7E3-4254-B6BC-0E78E4AFC0F8}" dt="2022-07-05T09:02:35.341" v="1540" actId="478"/>
            <ac:picMkLst>
              <pc:docMk/>
              <pc:sldMasterMk cId="2694750057" sldId="2147483660"/>
              <pc:sldLayoutMk cId="2336887094" sldId="2147483661"/>
              <ac:picMk id="13" creationId="{17E1A2EA-A29A-B456-0219-4D19AA0B982C}"/>
            </ac:picMkLst>
          </pc:picChg>
        </pc:sldLayoutChg>
        <pc:sldLayoutChg chg="addSp delSp modSp del mod">
          <pc:chgData name="Pinja Front" userId="d4b474e1-e35b-4bca-bd00-764a0bee5a43" providerId="ADAL" clId="{82EE8B11-E7E3-4254-B6BC-0E78E4AFC0F8}" dt="2022-07-05T12:12:28.804" v="2635" actId="2696"/>
          <pc:sldLayoutMkLst>
            <pc:docMk/>
            <pc:sldMasterMk cId="2694750057" sldId="2147483660"/>
            <pc:sldLayoutMk cId="971650133" sldId="2147483662"/>
          </pc:sldLayoutMkLst>
          <pc:spChg chg="del">
            <ac:chgData name="Pinja Front" userId="d4b474e1-e35b-4bca-bd00-764a0bee5a43" providerId="ADAL" clId="{82EE8B11-E7E3-4254-B6BC-0E78E4AFC0F8}" dt="2022-07-05T11:18:59.573" v="2461" actId="478"/>
            <ac:spMkLst>
              <pc:docMk/>
              <pc:sldMasterMk cId="2694750057" sldId="2147483660"/>
              <pc:sldLayoutMk cId="971650133" sldId="2147483662"/>
              <ac:spMk id="2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11:55:16.591" v="2603"/>
            <ac:spMkLst>
              <pc:docMk/>
              <pc:sldMasterMk cId="2694750057" sldId="2147483660"/>
              <pc:sldLayoutMk cId="971650133" sldId="2147483662"/>
              <ac:spMk id="3" creationId="{00000000-0000-0000-0000-000000000000}"/>
            </ac:spMkLst>
          </pc:spChg>
          <pc:spChg chg="add del">
            <ac:chgData name="Pinja Front" userId="d4b474e1-e35b-4bca-bd00-764a0bee5a43" providerId="ADAL" clId="{82EE8B11-E7E3-4254-B6BC-0E78E4AFC0F8}" dt="2022-07-05T10:51:25.042" v="1825" actId="11529"/>
            <ac:spMkLst>
              <pc:docMk/>
              <pc:sldMasterMk cId="2694750057" sldId="2147483660"/>
              <pc:sldLayoutMk cId="971650133" sldId="2147483662"/>
              <ac:spMk id="4" creationId="{6643DE8B-929A-C770-5A31-19BD3ECD1F1E}"/>
            </ac:spMkLst>
          </pc:spChg>
          <pc:spChg chg="add del mod">
            <ac:chgData name="Pinja Front" userId="d4b474e1-e35b-4bca-bd00-764a0bee5a43" providerId="ADAL" clId="{82EE8B11-E7E3-4254-B6BC-0E78E4AFC0F8}" dt="2022-07-05T10:51:54.233" v="1827" actId="478"/>
            <ac:spMkLst>
              <pc:docMk/>
              <pc:sldMasterMk cId="2694750057" sldId="2147483660"/>
              <pc:sldLayoutMk cId="971650133" sldId="2147483662"/>
              <ac:spMk id="5" creationId="{CAEC21AB-FC20-1736-2681-D69635A5F89B}"/>
            </ac:spMkLst>
          </pc:spChg>
          <pc:spChg chg="add del">
            <ac:chgData name="Pinja Front" userId="d4b474e1-e35b-4bca-bd00-764a0bee5a43" providerId="ADAL" clId="{82EE8B11-E7E3-4254-B6BC-0E78E4AFC0F8}" dt="2022-07-05T11:27:39.743" v="2532" actId="478"/>
            <ac:spMkLst>
              <pc:docMk/>
              <pc:sldMasterMk cId="2694750057" sldId="2147483660"/>
              <pc:sldLayoutMk cId="971650133" sldId="2147483662"/>
              <ac:spMk id="6" creationId="{67845500-6E9A-8969-0041-4F6A61880B09}"/>
            </ac:spMkLst>
          </pc:spChg>
          <pc:spChg chg="del">
            <ac:chgData name="Pinja Front" userId="d4b474e1-e35b-4bca-bd00-764a0bee5a43" providerId="ADAL" clId="{82EE8B11-E7E3-4254-B6BC-0E78E4AFC0F8}" dt="2022-07-05T09:11:18.655" v="1651" actId="478"/>
            <ac:spMkLst>
              <pc:docMk/>
              <pc:sldMasterMk cId="2694750057" sldId="2147483660"/>
              <pc:sldLayoutMk cId="971650133" sldId="2147483662"/>
              <ac:spMk id="9" creationId="{5C766827-C31B-E0DA-63C7-42C9AB420F4C}"/>
            </ac:spMkLst>
          </pc:spChg>
          <pc:spChg chg="add del mod">
            <ac:chgData name="Pinja Front" userId="d4b474e1-e35b-4bca-bd00-764a0bee5a43" providerId="ADAL" clId="{82EE8B11-E7E3-4254-B6BC-0E78E4AFC0F8}" dt="2022-07-05T09:14:33.543" v="1725" actId="478"/>
            <ac:spMkLst>
              <pc:docMk/>
              <pc:sldMasterMk cId="2694750057" sldId="2147483660"/>
              <pc:sldLayoutMk cId="971650133" sldId="2147483662"/>
              <ac:spMk id="10" creationId="{E567ABFA-CC9D-167D-EBA7-A4DC7E1F8AD2}"/>
            </ac:spMkLst>
          </pc:spChg>
          <pc:spChg chg="add mod">
            <ac:chgData name="Pinja Front" userId="d4b474e1-e35b-4bca-bd00-764a0bee5a43" providerId="ADAL" clId="{82EE8B11-E7E3-4254-B6BC-0E78E4AFC0F8}" dt="2022-07-05T12:11:19.075" v="2630" actId="34136"/>
            <ac:spMkLst>
              <pc:docMk/>
              <pc:sldMasterMk cId="2694750057" sldId="2147483660"/>
              <pc:sldLayoutMk cId="971650133" sldId="2147483662"/>
              <ac:spMk id="11" creationId="{E799DEE6-247A-364C-AD30-86D810C1F7CE}"/>
            </ac:spMkLst>
          </pc:spChg>
          <pc:spChg chg="add mod">
            <ac:chgData name="Pinja Front" userId="d4b474e1-e35b-4bca-bd00-764a0bee5a43" providerId="ADAL" clId="{82EE8B11-E7E3-4254-B6BC-0E78E4AFC0F8}" dt="2022-07-05T12:10:36.986" v="2621" actId="34136"/>
            <ac:spMkLst>
              <pc:docMk/>
              <pc:sldMasterMk cId="2694750057" sldId="2147483660"/>
              <pc:sldLayoutMk cId="971650133" sldId="2147483662"/>
              <ac:spMk id="12" creationId="{88872C64-294D-202E-D6B7-E5D5EDA2A228}"/>
            </ac:spMkLst>
          </pc:spChg>
          <pc:spChg chg="add del mod">
            <ac:chgData name="Pinja Front" userId="d4b474e1-e35b-4bca-bd00-764a0bee5a43" providerId="ADAL" clId="{82EE8B11-E7E3-4254-B6BC-0E78E4AFC0F8}" dt="2022-07-05T11:28:37.323" v="2536" actId="767"/>
            <ac:spMkLst>
              <pc:docMk/>
              <pc:sldMasterMk cId="2694750057" sldId="2147483660"/>
              <pc:sldLayoutMk cId="971650133" sldId="2147483662"/>
              <ac:spMk id="13" creationId="{B25E1781-1441-10FF-BC63-F63E097CC7FA}"/>
            </ac:spMkLst>
          </pc:spChg>
          <pc:spChg chg="add del mod">
            <ac:chgData name="Pinja Front" userId="d4b474e1-e35b-4bca-bd00-764a0bee5a43" providerId="ADAL" clId="{82EE8B11-E7E3-4254-B6BC-0E78E4AFC0F8}" dt="2022-07-05T11:31:25.809" v="2546" actId="767"/>
            <ac:spMkLst>
              <pc:docMk/>
              <pc:sldMasterMk cId="2694750057" sldId="2147483660"/>
              <pc:sldLayoutMk cId="971650133" sldId="2147483662"/>
              <ac:spMk id="14" creationId="{8C3F2363-A6A3-B931-5CAF-15826381A39A}"/>
            </ac:spMkLst>
          </pc:spChg>
          <pc:spChg chg="add del">
            <ac:chgData name="Pinja Front" userId="d4b474e1-e35b-4bca-bd00-764a0bee5a43" providerId="ADAL" clId="{82EE8B11-E7E3-4254-B6BC-0E78E4AFC0F8}" dt="2022-07-05T11:31:59.281" v="2549" actId="11529"/>
            <ac:spMkLst>
              <pc:docMk/>
              <pc:sldMasterMk cId="2694750057" sldId="2147483660"/>
              <pc:sldLayoutMk cId="971650133" sldId="2147483662"/>
              <ac:spMk id="15" creationId="{3EF2CF80-7F2B-6C6B-0F69-4F2264B63C30}"/>
            </ac:spMkLst>
          </pc:spChg>
          <pc:spChg chg="add del mod">
            <ac:chgData name="Pinja Front" userId="d4b474e1-e35b-4bca-bd00-764a0bee5a43" providerId="ADAL" clId="{82EE8B11-E7E3-4254-B6BC-0E78E4AFC0F8}" dt="2022-07-05T11:54:03.733" v="2599" actId="478"/>
            <ac:spMkLst>
              <pc:docMk/>
              <pc:sldMasterMk cId="2694750057" sldId="2147483660"/>
              <pc:sldLayoutMk cId="971650133" sldId="2147483662"/>
              <ac:spMk id="16" creationId="{9211B53A-97C1-08C6-3A08-3F2BC7D62D15}"/>
            </ac:spMkLst>
          </pc:spChg>
          <pc:spChg chg="mod">
            <ac:chgData name="Pinja Front" userId="d4b474e1-e35b-4bca-bd00-764a0bee5a43" providerId="ADAL" clId="{82EE8B11-E7E3-4254-B6BC-0E78E4AFC0F8}" dt="2022-07-05T11:33:55.070" v="2568"/>
            <ac:spMkLst>
              <pc:docMk/>
              <pc:sldMasterMk cId="2694750057" sldId="2147483660"/>
              <pc:sldLayoutMk cId="971650133" sldId="2147483662"/>
              <ac:spMk id="17" creationId="{D055F1FA-E4CD-F554-B961-A507C660BC4F}"/>
            </ac:spMkLst>
          </pc:spChg>
          <pc:spChg chg="add del mod">
            <ac:chgData name="Pinja Front" userId="d4b474e1-e35b-4bca-bd00-764a0bee5a43" providerId="ADAL" clId="{82EE8B11-E7E3-4254-B6BC-0E78E4AFC0F8}" dt="2022-07-05T11:33:19.676" v="2564" actId="767"/>
            <ac:spMkLst>
              <pc:docMk/>
              <pc:sldMasterMk cId="2694750057" sldId="2147483660"/>
              <pc:sldLayoutMk cId="971650133" sldId="2147483662"/>
              <ac:spMk id="18" creationId="{206649BE-88F7-340C-590E-0E5F09E737BC}"/>
            </ac:spMkLst>
          </pc:spChg>
          <pc:spChg chg="mod">
            <ac:chgData name="Pinja Front" userId="d4b474e1-e35b-4bca-bd00-764a0bee5a43" providerId="ADAL" clId="{82EE8B11-E7E3-4254-B6BC-0E78E4AFC0F8}" dt="2022-07-05T11:34:36.804" v="2574"/>
            <ac:spMkLst>
              <pc:docMk/>
              <pc:sldMasterMk cId="2694750057" sldId="2147483660"/>
              <pc:sldLayoutMk cId="971650133" sldId="2147483662"/>
              <ac:spMk id="19" creationId="{4EB5E6CF-0215-C29D-8BD4-3510A7C380F1}"/>
            </ac:spMkLst>
          </pc:spChg>
          <pc:spChg chg="mod">
            <ac:chgData name="Pinja Front" userId="d4b474e1-e35b-4bca-bd00-764a0bee5a43" providerId="ADAL" clId="{82EE8B11-E7E3-4254-B6BC-0E78E4AFC0F8}" dt="2022-07-05T11:37:24.987" v="2578"/>
            <ac:spMkLst>
              <pc:docMk/>
              <pc:sldMasterMk cId="2694750057" sldId="2147483660"/>
              <pc:sldLayoutMk cId="971650133" sldId="2147483662"/>
              <ac:spMk id="21" creationId="{7B92CC7E-4839-578F-F012-11FAC10D49E0}"/>
            </ac:spMkLst>
          </pc:spChg>
          <pc:spChg chg="add del mod">
            <ac:chgData name="Pinja Front" userId="d4b474e1-e35b-4bca-bd00-764a0bee5a43" providerId="ADAL" clId="{82EE8B11-E7E3-4254-B6BC-0E78E4AFC0F8}" dt="2022-07-05T11:54:11.276" v="2601" actId="478"/>
            <ac:spMkLst>
              <pc:docMk/>
              <pc:sldMasterMk cId="2694750057" sldId="2147483660"/>
              <pc:sldLayoutMk cId="971650133" sldId="2147483662"/>
              <ac:spMk id="24" creationId="{17859B16-4967-CC1B-F030-79428CBBEE5A}"/>
            </ac:spMkLst>
          </pc:spChg>
          <pc:grpChg chg="add mod">
            <ac:chgData name="Pinja Front" userId="d4b474e1-e35b-4bca-bd00-764a0bee5a43" providerId="ADAL" clId="{82EE8B11-E7E3-4254-B6BC-0E78E4AFC0F8}" dt="2022-07-05T11:34:59.428" v="2576" actId="164"/>
            <ac:grpSpMkLst>
              <pc:docMk/>
              <pc:sldMasterMk cId="2694750057" sldId="2147483660"/>
              <pc:sldLayoutMk cId="971650133" sldId="2147483662"/>
              <ac:grpSpMk id="20" creationId="{D4E524A1-884D-2E12-B178-C1E706373B58}"/>
            </ac:grpSpMkLst>
          </pc:grpChg>
          <pc:grpChg chg="add mod">
            <ac:chgData name="Pinja Front" userId="d4b474e1-e35b-4bca-bd00-764a0bee5a43" providerId="ADAL" clId="{82EE8B11-E7E3-4254-B6BC-0E78E4AFC0F8}" dt="2022-07-05T11:42:38.217" v="2589" actId="164"/>
            <ac:grpSpMkLst>
              <pc:docMk/>
              <pc:sldMasterMk cId="2694750057" sldId="2147483660"/>
              <pc:sldLayoutMk cId="971650133" sldId="2147483662"/>
              <ac:grpSpMk id="22" creationId="{3146BBF0-3939-5A25-DC55-ED7499DFB81A}"/>
            </ac:grpSpMkLst>
          </pc:grpChg>
          <pc:picChg chg="mod">
            <ac:chgData name="Pinja Front" userId="d4b474e1-e35b-4bca-bd00-764a0bee5a43" providerId="ADAL" clId="{82EE8B11-E7E3-4254-B6BC-0E78E4AFC0F8}" dt="2022-07-05T12:11:15.990" v="2629" actId="34136"/>
            <ac:picMkLst>
              <pc:docMk/>
              <pc:sldMasterMk cId="2694750057" sldId="2147483660"/>
              <pc:sldLayoutMk cId="971650133" sldId="2147483662"/>
              <ac:picMk id="7" creationId="{0227CD58-BF71-A63B-C7D7-829A22DAC07A}"/>
            </ac:picMkLst>
          </pc:picChg>
          <pc:picChg chg="add del mod">
            <ac:chgData name="Pinja Front" userId="d4b474e1-e35b-4bca-bd00-764a0bee5a43" providerId="ADAL" clId="{82EE8B11-E7E3-4254-B6BC-0E78E4AFC0F8}" dt="2022-07-05T12:10:08.438" v="2620" actId="478"/>
            <ac:picMkLst>
              <pc:docMk/>
              <pc:sldMasterMk cId="2694750057" sldId="2147483660"/>
              <pc:sldLayoutMk cId="971650133" sldId="2147483662"/>
              <ac:picMk id="8" creationId="{CC125B5F-8724-774A-88B2-5FC4094D65B0}"/>
            </ac:picMkLst>
          </pc:picChg>
        </pc:sldLayoutChg>
        <pc:sldLayoutChg chg="addSp delSp modSp mod">
          <pc:chgData name="Pinja Front" userId="d4b474e1-e35b-4bca-bd00-764a0bee5a43" providerId="ADAL" clId="{82EE8B11-E7E3-4254-B6BC-0E78E4AFC0F8}" dt="2022-07-05T12:16:25.856" v="2663" actId="34135"/>
          <pc:sldLayoutMkLst>
            <pc:docMk/>
            <pc:sldMasterMk cId="2694750057" sldId="2147483660"/>
            <pc:sldLayoutMk cId="1559263977" sldId="2147483664"/>
          </pc:sldLayoutMkLst>
          <pc:spChg chg="mod">
            <ac:chgData name="Pinja Front" userId="d4b474e1-e35b-4bca-bd00-764a0bee5a43" providerId="ADAL" clId="{82EE8B11-E7E3-4254-B6BC-0E78E4AFC0F8}" dt="2022-07-05T12:16:25.856" v="2663" actId="34135"/>
            <ac:spMkLst>
              <pc:docMk/>
              <pc:sldMasterMk cId="2694750057" sldId="2147483660"/>
              <pc:sldLayoutMk cId="1559263977" sldId="2147483664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2:16:25.856" v="2663" actId="34135"/>
            <ac:spMkLst>
              <pc:docMk/>
              <pc:sldMasterMk cId="2694750057" sldId="2147483660"/>
              <pc:sldLayoutMk cId="1559263977" sldId="2147483664"/>
              <ac:spMk id="4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4:14.343" v="1717" actId="478"/>
            <ac:spMkLst>
              <pc:docMk/>
              <pc:sldMasterMk cId="2694750057" sldId="2147483660"/>
              <pc:sldLayoutMk cId="1559263977" sldId="2147483664"/>
              <ac:spMk id="8" creationId="{48948504-29DA-BC74-FA35-752575F7A5A2}"/>
            </ac:spMkLst>
          </pc:spChg>
          <pc:spChg chg="add mod">
            <ac:chgData name="Pinja Front" userId="d4b474e1-e35b-4bca-bd00-764a0bee5a43" providerId="ADAL" clId="{82EE8B11-E7E3-4254-B6BC-0E78E4AFC0F8}" dt="2022-07-05T12:16:25.856" v="2663" actId="34135"/>
            <ac:spMkLst>
              <pc:docMk/>
              <pc:sldMasterMk cId="2694750057" sldId="2147483660"/>
              <pc:sldLayoutMk cId="1559263977" sldId="2147483664"/>
              <ac:spMk id="12" creationId="{58A621CE-78B0-6676-09C7-273F80289998}"/>
            </ac:spMkLst>
          </pc:spChg>
          <pc:spChg chg="del">
            <ac:chgData name="Pinja Front" userId="d4b474e1-e35b-4bca-bd00-764a0bee5a43" providerId="ADAL" clId="{82EE8B11-E7E3-4254-B6BC-0E78E4AFC0F8}" dt="2022-07-05T09:11:52.362" v="1661" actId="478"/>
            <ac:spMkLst>
              <pc:docMk/>
              <pc:sldMasterMk cId="2694750057" sldId="2147483660"/>
              <pc:sldLayoutMk cId="1559263977" sldId="2147483664"/>
              <ac:spMk id="15" creationId="{5C25ADDD-8C1D-F7F7-8B9E-A14F14A0B321}"/>
            </ac:spMkLst>
          </pc:spChg>
          <pc:picChg chg="mod">
            <ac:chgData name="Pinja Front" userId="d4b474e1-e35b-4bca-bd00-764a0bee5a43" providerId="ADAL" clId="{82EE8B11-E7E3-4254-B6BC-0E78E4AFC0F8}" dt="2022-07-05T12:16:25.856" v="2663" actId="34135"/>
            <ac:picMkLst>
              <pc:docMk/>
              <pc:sldMasterMk cId="2694750057" sldId="2147483660"/>
              <pc:sldLayoutMk cId="1559263977" sldId="2147483664"/>
              <ac:picMk id="9" creationId="{4D48BA80-A38B-AD32-8BB4-1389D07E6D6E}"/>
            </ac:picMkLst>
          </pc:picChg>
          <pc:picChg chg="mod">
            <ac:chgData name="Pinja Front" userId="d4b474e1-e35b-4bca-bd00-764a0bee5a43" providerId="ADAL" clId="{82EE8B11-E7E3-4254-B6BC-0E78E4AFC0F8}" dt="2022-07-05T12:16:25.856" v="2663" actId="34135"/>
            <ac:picMkLst>
              <pc:docMk/>
              <pc:sldMasterMk cId="2694750057" sldId="2147483660"/>
              <pc:sldLayoutMk cId="1559263977" sldId="2147483664"/>
              <ac:picMk id="10" creationId="{62C373DD-7DFF-C75E-A14C-3D50C47D91C3}"/>
            </ac:picMkLst>
          </pc:picChg>
          <pc:picChg chg="del mod">
            <ac:chgData name="Pinja Front" userId="d4b474e1-e35b-4bca-bd00-764a0bee5a43" providerId="ADAL" clId="{82EE8B11-E7E3-4254-B6BC-0E78E4AFC0F8}" dt="2022-07-05T12:15:51.142" v="2660" actId="478"/>
            <ac:picMkLst>
              <pc:docMk/>
              <pc:sldMasterMk cId="2694750057" sldId="2147483660"/>
              <pc:sldLayoutMk cId="1559263977" sldId="2147483664"/>
              <ac:picMk id="11" creationId="{AC9A3E29-85F9-74F6-A429-4E46162BE0C8}"/>
            </ac:picMkLst>
          </pc:picChg>
        </pc:sldLayoutChg>
        <pc:sldLayoutChg chg="addSp delSp modSp del mod">
          <pc:chgData name="Pinja Front" userId="d4b474e1-e35b-4bca-bd00-764a0bee5a43" providerId="ADAL" clId="{82EE8B11-E7E3-4254-B6BC-0E78E4AFC0F8}" dt="2022-07-05T08:27:23.412" v="1366" actId="2696"/>
          <pc:sldLayoutMkLst>
            <pc:docMk/>
            <pc:sldMasterMk cId="2694750057" sldId="2147483660"/>
            <pc:sldLayoutMk cId="1019526812" sldId="2147483673"/>
          </pc:sldLayoutMkLst>
          <pc:spChg chg="mod">
            <ac:chgData name="Pinja Front" userId="d4b474e1-e35b-4bca-bd00-764a0bee5a43" providerId="ADAL" clId="{82EE8B11-E7E3-4254-B6BC-0E78E4AFC0F8}" dt="2022-07-05T06:13:42.496" v="424" actId="1076"/>
            <ac:spMkLst>
              <pc:docMk/>
              <pc:sldMasterMk cId="2694750057" sldId="2147483660"/>
              <pc:sldLayoutMk cId="1019526812" sldId="2147483673"/>
              <ac:spMk id="2" creationId="{424D6DC2-7327-EEBC-391B-108D1C0AF24A}"/>
            </ac:spMkLst>
          </pc:spChg>
          <pc:picChg chg="del">
            <ac:chgData name="Pinja Front" userId="d4b474e1-e35b-4bca-bd00-764a0bee5a43" providerId="ADAL" clId="{82EE8B11-E7E3-4254-B6BC-0E78E4AFC0F8}" dt="2022-07-05T06:10:59.787" v="408" actId="478"/>
            <ac:picMkLst>
              <pc:docMk/>
              <pc:sldMasterMk cId="2694750057" sldId="2147483660"/>
              <pc:sldLayoutMk cId="1019526812" sldId="2147483673"/>
              <ac:picMk id="5" creationId="{11D7EC01-EC8E-ECA7-4518-9B27F1940C50}"/>
            </ac:picMkLst>
          </pc:picChg>
          <pc:picChg chg="add mod ord modCrop">
            <ac:chgData name="Pinja Front" userId="d4b474e1-e35b-4bca-bd00-764a0bee5a43" providerId="ADAL" clId="{82EE8B11-E7E3-4254-B6BC-0E78E4AFC0F8}" dt="2022-07-05T06:13:36.237" v="423" actId="1076"/>
            <ac:picMkLst>
              <pc:docMk/>
              <pc:sldMasterMk cId="2694750057" sldId="2147483660"/>
              <pc:sldLayoutMk cId="1019526812" sldId="2147483673"/>
              <ac:picMk id="6" creationId="{DFF94C11-D327-2FE6-B113-57B91D8421D0}"/>
            </ac:picMkLst>
          </pc:picChg>
          <pc:picChg chg="add mod">
            <ac:chgData name="Pinja Front" userId="d4b474e1-e35b-4bca-bd00-764a0bee5a43" providerId="ADAL" clId="{82EE8B11-E7E3-4254-B6BC-0E78E4AFC0F8}" dt="2022-07-05T06:12:16.175" v="418"/>
            <ac:picMkLst>
              <pc:docMk/>
              <pc:sldMasterMk cId="2694750057" sldId="2147483660"/>
              <pc:sldLayoutMk cId="1019526812" sldId="2147483673"/>
              <ac:picMk id="7" creationId="{CE811684-B300-A875-6812-192B46B7D28E}"/>
            </ac:picMkLst>
          </pc:picChg>
          <pc:picChg chg="del mod">
            <ac:chgData name="Pinja Front" userId="d4b474e1-e35b-4bca-bd00-764a0bee5a43" providerId="ADAL" clId="{82EE8B11-E7E3-4254-B6BC-0E78E4AFC0F8}" dt="2022-07-05T06:12:11.519" v="417" actId="478"/>
            <ac:picMkLst>
              <pc:docMk/>
              <pc:sldMasterMk cId="2694750057" sldId="2147483660"/>
              <pc:sldLayoutMk cId="1019526812" sldId="2147483673"/>
              <ac:picMk id="15" creationId="{B13BCA24-D8C4-0A6D-B0F3-92D00101913B}"/>
            </ac:picMkLst>
          </pc:picChg>
        </pc:sldLayoutChg>
        <pc:sldLayoutChg chg="addSp delSp modSp mod">
          <pc:chgData name="Pinja Front" userId="d4b474e1-e35b-4bca-bd00-764a0bee5a43" providerId="ADAL" clId="{82EE8B11-E7E3-4254-B6BC-0E78E4AFC0F8}" dt="2022-07-07T06:50:26.952" v="3679" actId="34135"/>
          <pc:sldLayoutMkLst>
            <pc:docMk/>
            <pc:sldMasterMk cId="2694750057" sldId="2147483660"/>
            <pc:sldLayoutMk cId="2440656704" sldId="2147483674"/>
          </pc:sldLayoutMkLst>
          <pc:spChg chg="mod">
            <ac:chgData name="Pinja Front" userId="d4b474e1-e35b-4bca-bd00-764a0bee5a43" providerId="ADAL" clId="{82EE8B11-E7E3-4254-B6BC-0E78E4AFC0F8}" dt="2022-07-07T06:50:26.952" v="3679" actId="34135"/>
            <ac:spMkLst>
              <pc:docMk/>
              <pc:sldMasterMk cId="2694750057" sldId="2147483660"/>
              <pc:sldLayoutMk cId="2440656704" sldId="2147483674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2:16:59.094" v="2667" actId="34135"/>
            <ac:spMkLst>
              <pc:docMk/>
              <pc:sldMasterMk cId="2694750057" sldId="2147483660"/>
              <pc:sldLayoutMk cId="2440656704" sldId="2147483674"/>
              <ac:spMk id="4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4:00.032" v="1712" actId="478"/>
            <ac:spMkLst>
              <pc:docMk/>
              <pc:sldMasterMk cId="2694750057" sldId="2147483660"/>
              <pc:sldLayoutMk cId="2440656704" sldId="2147483674"/>
              <ac:spMk id="8" creationId="{D0E5F6E7-ECBC-A9E7-EC12-2DA657E99539}"/>
            </ac:spMkLst>
          </pc:spChg>
          <pc:spChg chg="add mod">
            <ac:chgData name="Pinja Front" userId="d4b474e1-e35b-4bca-bd00-764a0bee5a43" providerId="ADAL" clId="{82EE8B11-E7E3-4254-B6BC-0E78E4AFC0F8}" dt="2022-07-05T12:16:59.094" v="2667" actId="34135"/>
            <ac:spMkLst>
              <pc:docMk/>
              <pc:sldMasterMk cId="2694750057" sldId="2147483660"/>
              <pc:sldLayoutMk cId="2440656704" sldId="2147483674"/>
              <ac:spMk id="11" creationId="{91366C51-E994-FA78-27EE-1EA988BE265E}"/>
            </ac:spMkLst>
          </pc:spChg>
          <pc:spChg chg="del">
            <ac:chgData name="Pinja Front" userId="d4b474e1-e35b-4bca-bd00-764a0bee5a43" providerId="ADAL" clId="{82EE8B11-E7E3-4254-B6BC-0E78E4AFC0F8}" dt="2022-07-05T09:12:05.863" v="1665" actId="478"/>
            <ac:spMkLst>
              <pc:docMk/>
              <pc:sldMasterMk cId="2694750057" sldId="2147483660"/>
              <pc:sldLayoutMk cId="2440656704" sldId="2147483674"/>
              <ac:spMk id="15" creationId="{5C25ADDD-8C1D-F7F7-8B9E-A14F14A0B321}"/>
            </ac:spMkLst>
          </pc:spChg>
          <pc:picChg chg="del mod">
            <ac:chgData name="Pinja Front" userId="d4b474e1-e35b-4bca-bd00-764a0bee5a43" providerId="ADAL" clId="{82EE8B11-E7E3-4254-B6BC-0E78E4AFC0F8}" dt="2022-07-05T07:06:10.219" v="497" actId="478"/>
            <ac:picMkLst>
              <pc:docMk/>
              <pc:sldMasterMk cId="2694750057" sldId="2147483660"/>
              <pc:sldLayoutMk cId="2440656704" sldId="2147483674"/>
              <ac:picMk id="7" creationId="{11A97A7C-64CE-E5CF-414D-DF5A22D5217D}"/>
            </ac:picMkLst>
          </pc:picChg>
          <pc:picChg chg="add del mod">
            <ac:chgData name="Pinja Front" userId="d4b474e1-e35b-4bca-bd00-764a0bee5a43" providerId="ADAL" clId="{82EE8B11-E7E3-4254-B6BC-0E78E4AFC0F8}" dt="2022-07-05T07:06:08.978" v="496"/>
            <ac:picMkLst>
              <pc:docMk/>
              <pc:sldMasterMk cId="2694750057" sldId="2147483660"/>
              <pc:sldLayoutMk cId="2440656704" sldId="2147483674"/>
              <ac:picMk id="8" creationId="{74494371-6611-DFDD-524B-757B00F668AB}"/>
            </ac:picMkLst>
          </pc:picChg>
          <pc:picChg chg="add mod">
            <ac:chgData name="Pinja Front" userId="d4b474e1-e35b-4bca-bd00-764a0bee5a43" providerId="ADAL" clId="{82EE8B11-E7E3-4254-B6BC-0E78E4AFC0F8}" dt="2022-07-05T12:16:59.094" v="2667" actId="34135"/>
            <ac:picMkLst>
              <pc:docMk/>
              <pc:sldMasterMk cId="2694750057" sldId="2147483660"/>
              <pc:sldLayoutMk cId="2440656704" sldId="2147483674"/>
              <ac:picMk id="9" creationId="{1696DA44-A117-C0FC-3B57-19DC87EFE56A}"/>
            </ac:picMkLst>
          </pc:picChg>
          <pc:picChg chg="add del mod">
            <ac:chgData name="Pinja Front" userId="d4b474e1-e35b-4bca-bd00-764a0bee5a43" providerId="ADAL" clId="{82EE8B11-E7E3-4254-B6BC-0E78E4AFC0F8}" dt="2022-07-05T12:16:47.034" v="2666" actId="478"/>
            <ac:picMkLst>
              <pc:docMk/>
              <pc:sldMasterMk cId="2694750057" sldId="2147483660"/>
              <pc:sldLayoutMk cId="2440656704" sldId="2147483674"/>
              <ac:picMk id="10" creationId="{FB85ADAD-2512-807D-4B64-45CE3D03FEC0}"/>
            </ac:picMkLst>
          </pc:picChg>
          <pc:picChg chg="del mod">
            <ac:chgData name="Pinja Front" userId="d4b474e1-e35b-4bca-bd00-764a0bee5a43" providerId="ADAL" clId="{82EE8B11-E7E3-4254-B6BC-0E78E4AFC0F8}" dt="2022-07-05T07:06:14.717" v="499" actId="478"/>
            <ac:picMkLst>
              <pc:docMk/>
              <pc:sldMasterMk cId="2694750057" sldId="2147483660"/>
              <pc:sldLayoutMk cId="2440656704" sldId="2147483674"/>
              <ac:picMk id="12" creationId="{5E2262C8-97BE-F52E-9F17-8DDF443B1C4E}"/>
            </ac:picMkLst>
          </pc:picChg>
          <pc:picChg chg="mod">
            <ac:chgData name="Pinja Front" userId="d4b474e1-e35b-4bca-bd00-764a0bee5a43" providerId="ADAL" clId="{82EE8B11-E7E3-4254-B6BC-0E78E4AFC0F8}" dt="2022-07-05T12:16:59.094" v="2667" actId="34135"/>
            <ac:picMkLst>
              <pc:docMk/>
              <pc:sldMasterMk cId="2694750057" sldId="2147483660"/>
              <pc:sldLayoutMk cId="2440656704" sldId="2147483674"/>
              <ac:picMk id="16" creationId="{C67AE3FB-256E-F826-3610-A95AE8E4BBC7}"/>
            </ac:picMkLst>
          </pc:picChg>
        </pc:sldLayoutChg>
        <pc:sldLayoutChg chg="addSp delSp modSp mod">
          <pc:chgData name="Pinja Front" userId="d4b474e1-e35b-4bca-bd00-764a0bee5a43" providerId="ADAL" clId="{82EE8B11-E7E3-4254-B6BC-0E78E4AFC0F8}" dt="2022-07-05T12:16:41.718" v="2665" actId="34135"/>
          <pc:sldLayoutMkLst>
            <pc:docMk/>
            <pc:sldMasterMk cId="2694750057" sldId="2147483660"/>
            <pc:sldLayoutMk cId="1364698542" sldId="2147483675"/>
          </pc:sldLayoutMkLst>
          <pc:spChg chg="mod">
            <ac:chgData name="Pinja Front" userId="d4b474e1-e35b-4bca-bd00-764a0bee5a43" providerId="ADAL" clId="{82EE8B11-E7E3-4254-B6BC-0E78E4AFC0F8}" dt="2022-07-05T12:16:41.718" v="2665" actId="34135"/>
            <ac:spMkLst>
              <pc:docMk/>
              <pc:sldMasterMk cId="2694750057" sldId="2147483660"/>
              <pc:sldLayoutMk cId="1364698542" sldId="2147483675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2:16:41.718" v="2665" actId="34135"/>
            <ac:spMkLst>
              <pc:docMk/>
              <pc:sldMasterMk cId="2694750057" sldId="2147483660"/>
              <pc:sldLayoutMk cId="1364698542" sldId="2147483675"/>
              <ac:spMk id="4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4:03.977" v="1714" actId="478"/>
            <ac:spMkLst>
              <pc:docMk/>
              <pc:sldMasterMk cId="2694750057" sldId="2147483660"/>
              <pc:sldLayoutMk cId="1364698542" sldId="2147483675"/>
              <ac:spMk id="8" creationId="{26AA4BB1-27EE-5993-B240-71F9764D8A25}"/>
            </ac:spMkLst>
          </pc:spChg>
          <pc:spChg chg="add mod">
            <ac:chgData name="Pinja Front" userId="d4b474e1-e35b-4bca-bd00-764a0bee5a43" providerId="ADAL" clId="{82EE8B11-E7E3-4254-B6BC-0E78E4AFC0F8}" dt="2022-07-05T12:16:41.718" v="2665" actId="34135"/>
            <ac:spMkLst>
              <pc:docMk/>
              <pc:sldMasterMk cId="2694750057" sldId="2147483660"/>
              <pc:sldLayoutMk cId="1364698542" sldId="2147483675"/>
              <ac:spMk id="9" creationId="{7D151B5E-4072-DAD3-F4EC-D896410289FD}"/>
            </ac:spMkLst>
          </pc:spChg>
          <pc:spChg chg="del">
            <ac:chgData name="Pinja Front" userId="d4b474e1-e35b-4bca-bd00-764a0bee5a43" providerId="ADAL" clId="{82EE8B11-E7E3-4254-B6BC-0E78E4AFC0F8}" dt="2022-07-05T09:11:56.861" v="1663" actId="478"/>
            <ac:spMkLst>
              <pc:docMk/>
              <pc:sldMasterMk cId="2694750057" sldId="2147483660"/>
              <pc:sldLayoutMk cId="1364698542" sldId="2147483675"/>
              <ac:spMk id="15" creationId="{5C25ADDD-8C1D-F7F7-8B9E-A14F14A0B321}"/>
            </ac:spMkLst>
          </pc:spChg>
          <pc:picChg chg="mod modCrop">
            <ac:chgData name="Pinja Front" userId="d4b474e1-e35b-4bca-bd00-764a0bee5a43" providerId="ADAL" clId="{82EE8B11-E7E3-4254-B6BC-0E78E4AFC0F8}" dt="2022-07-05T12:16:41.718" v="2665" actId="34135"/>
            <ac:picMkLst>
              <pc:docMk/>
              <pc:sldMasterMk cId="2694750057" sldId="2147483660"/>
              <pc:sldLayoutMk cId="1364698542" sldId="2147483675"/>
              <ac:picMk id="5" creationId="{8B1D75C4-B65E-96F0-831D-134DF3BC5192}"/>
            </ac:picMkLst>
          </pc:picChg>
          <pc:picChg chg="mod">
            <ac:chgData name="Pinja Front" userId="d4b474e1-e35b-4bca-bd00-764a0bee5a43" providerId="ADAL" clId="{82EE8B11-E7E3-4254-B6BC-0E78E4AFC0F8}" dt="2022-07-05T12:16:41.718" v="2665" actId="34135"/>
            <ac:picMkLst>
              <pc:docMk/>
              <pc:sldMasterMk cId="2694750057" sldId="2147483660"/>
              <pc:sldLayoutMk cId="1364698542" sldId="2147483675"/>
              <ac:picMk id="10" creationId="{62C373DD-7DFF-C75E-A14C-3D50C47D91C3}"/>
            </ac:picMkLst>
          </pc:picChg>
          <pc:picChg chg="del mod">
            <ac:chgData name="Pinja Front" userId="d4b474e1-e35b-4bca-bd00-764a0bee5a43" providerId="ADAL" clId="{82EE8B11-E7E3-4254-B6BC-0E78E4AFC0F8}" dt="2022-07-05T12:16:31.660" v="2664" actId="478"/>
            <ac:picMkLst>
              <pc:docMk/>
              <pc:sldMasterMk cId="2694750057" sldId="2147483660"/>
              <pc:sldLayoutMk cId="1364698542" sldId="2147483675"/>
              <ac:picMk id="11" creationId="{AC9A3E29-85F9-74F6-A429-4E46162BE0C8}"/>
            </ac:picMkLst>
          </pc:picChg>
        </pc:sldLayoutChg>
        <pc:sldLayoutChg chg="modSp del mod ord">
          <pc:chgData name="Pinja Front" userId="d4b474e1-e35b-4bca-bd00-764a0bee5a43" providerId="ADAL" clId="{82EE8B11-E7E3-4254-B6BC-0E78E4AFC0F8}" dt="2022-07-05T08:27:22.503" v="1365" actId="2696"/>
          <pc:sldLayoutMkLst>
            <pc:docMk/>
            <pc:sldMasterMk cId="2694750057" sldId="2147483660"/>
            <pc:sldLayoutMk cId="3619053292" sldId="2147483676"/>
          </pc:sldLayoutMkLst>
          <pc:picChg chg="mod">
            <ac:chgData name="Pinja Front" userId="d4b474e1-e35b-4bca-bd00-764a0bee5a43" providerId="ADAL" clId="{82EE8B11-E7E3-4254-B6BC-0E78E4AFC0F8}" dt="2022-07-05T05:48:03.241" v="131" actId="1038"/>
            <ac:picMkLst>
              <pc:docMk/>
              <pc:sldMasterMk cId="2694750057" sldId="2147483660"/>
              <pc:sldLayoutMk cId="3619053292" sldId="2147483676"/>
              <ac:picMk id="6" creationId="{C90FDBF5-F65C-3FF4-C3EF-671D1900A614}"/>
            </ac:picMkLst>
          </pc:picChg>
        </pc:sldLayoutChg>
        <pc:sldLayoutChg chg="addSp delSp modSp add mod modTransition">
          <pc:chgData name="Pinja Front" userId="d4b474e1-e35b-4bca-bd00-764a0bee5a43" providerId="ADAL" clId="{82EE8B11-E7E3-4254-B6BC-0E78E4AFC0F8}" dt="2022-07-05T12:17:23.165" v="2669" actId="34135"/>
          <pc:sldLayoutMkLst>
            <pc:docMk/>
            <pc:sldMasterMk cId="2694750057" sldId="2147483660"/>
            <pc:sldLayoutMk cId="791710741" sldId="2147483677"/>
          </pc:sldLayoutMkLst>
          <pc:spChg chg="mod">
            <ac:chgData name="Pinja Front" userId="d4b474e1-e35b-4bca-bd00-764a0bee5a43" providerId="ADAL" clId="{82EE8B11-E7E3-4254-B6BC-0E78E4AFC0F8}" dt="2022-07-05T12:17:23.165" v="2669" actId="34135"/>
            <ac:spMkLst>
              <pc:docMk/>
              <pc:sldMasterMk cId="2694750057" sldId="2147483660"/>
              <pc:sldLayoutMk cId="791710741" sldId="2147483677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2:17:23.165" v="2669" actId="34135"/>
            <ac:spMkLst>
              <pc:docMk/>
              <pc:sldMasterMk cId="2694750057" sldId="2147483660"/>
              <pc:sldLayoutMk cId="791710741" sldId="2147483677"/>
              <ac:spMk id="4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3:55.951" v="1710" actId="478"/>
            <ac:spMkLst>
              <pc:docMk/>
              <pc:sldMasterMk cId="2694750057" sldId="2147483660"/>
              <pc:sldLayoutMk cId="791710741" sldId="2147483677"/>
              <ac:spMk id="8" creationId="{460C091D-46F1-EE35-1D53-0BF0627EC9CE}"/>
            </ac:spMkLst>
          </pc:spChg>
          <pc:spChg chg="add mod">
            <ac:chgData name="Pinja Front" userId="d4b474e1-e35b-4bca-bd00-764a0bee5a43" providerId="ADAL" clId="{82EE8B11-E7E3-4254-B6BC-0E78E4AFC0F8}" dt="2022-07-05T12:17:23.165" v="2669" actId="34135"/>
            <ac:spMkLst>
              <pc:docMk/>
              <pc:sldMasterMk cId="2694750057" sldId="2147483660"/>
              <pc:sldLayoutMk cId="791710741" sldId="2147483677"/>
              <ac:spMk id="9" creationId="{33CC49D1-B6EB-E414-07EE-8F28070D28E1}"/>
            </ac:spMkLst>
          </pc:spChg>
          <pc:spChg chg="del">
            <ac:chgData name="Pinja Front" userId="d4b474e1-e35b-4bca-bd00-764a0bee5a43" providerId="ADAL" clId="{82EE8B11-E7E3-4254-B6BC-0E78E4AFC0F8}" dt="2022-07-05T09:12:22.468" v="1668" actId="478"/>
            <ac:spMkLst>
              <pc:docMk/>
              <pc:sldMasterMk cId="2694750057" sldId="2147483660"/>
              <pc:sldLayoutMk cId="791710741" sldId="2147483677"/>
              <ac:spMk id="15" creationId="{5C25ADDD-8C1D-F7F7-8B9E-A14F14A0B321}"/>
            </ac:spMkLst>
          </pc:spChg>
          <pc:picChg chg="add mod ord modCrop">
            <ac:chgData name="Pinja Front" userId="d4b474e1-e35b-4bca-bd00-764a0bee5a43" providerId="ADAL" clId="{82EE8B11-E7E3-4254-B6BC-0E78E4AFC0F8}" dt="2022-07-05T12:17:23.165" v="2669" actId="34135"/>
            <ac:picMkLst>
              <pc:docMk/>
              <pc:sldMasterMk cId="2694750057" sldId="2147483660"/>
              <pc:sldLayoutMk cId="791710741" sldId="2147483677"/>
              <ac:picMk id="5" creationId="{A10E5EA8-13DD-B230-E6EF-FB3B8D310170}"/>
            </ac:picMkLst>
          </pc:picChg>
          <pc:picChg chg="mod">
            <ac:chgData name="Pinja Front" userId="d4b474e1-e35b-4bca-bd00-764a0bee5a43" providerId="ADAL" clId="{82EE8B11-E7E3-4254-B6BC-0E78E4AFC0F8}" dt="2022-07-05T12:17:23.165" v="2669" actId="34135"/>
            <ac:picMkLst>
              <pc:docMk/>
              <pc:sldMasterMk cId="2694750057" sldId="2147483660"/>
              <pc:sldLayoutMk cId="791710741" sldId="2147483677"/>
              <ac:picMk id="7" creationId="{11A97A7C-64CE-E5CF-414D-DF5A22D5217D}"/>
            </ac:picMkLst>
          </pc:picChg>
          <pc:picChg chg="del mod">
            <ac:chgData name="Pinja Front" userId="d4b474e1-e35b-4bca-bd00-764a0bee5a43" providerId="ADAL" clId="{82EE8B11-E7E3-4254-B6BC-0E78E4AFC0F8}" dt="2022-07-05T12:17:06.175" v="2668" actId="478"/>
            <ac:picMkLst>
              <pc:docMk/>
              <pc:sldMasterMk cId="2694750057" sldId="2147483660"/>
              <pc:sldLayoutMk cId="791710741" sldId="2147483677"/>
              <ac:picMk id="12" creationId="{5E2262C8-97BE-F52E-9F17-8DDF443B1C4E}"/>
            </ac:picMkLst>
          </pc:picChg>
          <pc:picChg chg="del mod">
            <ac:chgData name="Pinja Front" userId="d4b474e1-e35b-4bca-bd00-764a0bee5a43" providerId="ADAL" clId="{82EE8B11-E7E3-4254-B6BC-0E78E4AFC0F8}" dt="2022-07-05T05:39:36.415" v="15" actId="478"/>
            <ac:picMkLst>
              <pc:docMk/>
              <pc:sldMasterMk cId="2694750057" sldId="2147483660"/>
              <pc:sldLayoutMk cId="791710741" sldId="2147483677"/>
              <ac:picMk id="16" creationId="{C67AE3FB-256E-F826-3610-A95AE8E4BBC7}"/>
            </ac:picMkLst>
          </pc:picChg>
        </pc:sldLayoutChg>
        <pc:sldLayoutChg chg="addSp delSp modSp add del mod ord modTransition">
          <pc:chgData name="Pinja Front" userId="d4b474e1-e35b-4bca-bd00-764a0bee5a43" providerId="ADAL" clId="{82EE8B11-E7E3-4254-B6BC-0E78E4AFC0F8}" dt="2022-07-05T06:09:48.764" v="394" actId="2696"/>
          <pc:sldLayoutMkLst>
            <pc:docMk/>
            <pc:sldMasterMk cId="2694750057" sldId="2147483660"/>
            <pc:sldLayoutMk cId="2000710877" sldId="2147483678"/>
          </pc:sldLayoutMkLst>
          <pc:picChg chg="del">
            <ac:chgData name="Pinja Front" userId="d4b474e1-e35b-4bca-bd00-764a0bee5a43" providerId="ADAL" clId="{82EE8B11-E7E3-4254-B6BC-0E78E4AFC0F8}" dt="2022-07-05T05:40:56.337" v="25" actId="478"/>
            <ac:picMkLst>
              <pc:docMk/>
              <pc:sldMasterMk cId="2694750057" sldId="2147483660"/>
              <pc:sldLayoutMk cId="2000710877" sldId="2147483678"/>
              <ac:picMk id="5" creationId="{A10E5EA8-13DD-B230-E6EF-FB3B8D310170}"/>
            </ac:picMkLst>
          </pc:picChg>
          <pc:picChg chg="add del mod ord modCrop">
            <ac:chgData name="Pinja Front" userId="d4b474e1-e35b-4bca-bd00-764a0bee5a43" providerId="ADAL" clId="{82EE8B11-E7E3-4254-B6BC-0E78E4AFC0F8}" dt="2022-07-05T05:42:05.252" v="36" actId="478"/>
            <ac:picMkLst>
              <pc:docMk/>
              <pc:sldMasterMk cId="2694750057" sldId="2147483660"/>
              <pc:sldLayoutMk cId="2000710877" sldId="2147483678"/>
              <ac:picMk id="6" creationId="{31023B7D-9D29-30FE-E3F9-170868F888C3}"/>
            </ac:picMkLst>
          </pc:picChg>
          <pc:picChg chg="mod">
            <ac:chgData name="Pinja Front" userId="d4b474e1-e35b-4bca-bd00-764a0bee5a43" providerId="ADAL" clId="{82EE8B11-E7E3-4254-B6BC-0E78E4AFC0F8}" dt="2022-07-05T05:46:44.698" v="96" actId="1038"/>
            <ac:picMkLst>
              <pc:docMk/>
              <pc:sldMasterMk cId="2694750057" sldId="2147483660"/>
              <pc:sldLayoutMk cId="2000710877" sldId="2147483678"/>
              <ac:picMk id="7" creationId="{11A97A7C-64CE-E5CF-414D-DF5A22D5217D}"/>
            </ac:picMkLst>
          </pc:picChg>
          <pc:picChg chg="add del mod ord modCrop">
            <ac:chgData name="Pinja Front" userId="d4b474e1-e35b-4bca-bd00-764a0bee5a43" providerId="ADAL" clId="{82EE8B11-E7E3-4254-B6BC-0E78E4AFC0F8}" dt="2022-07-05T05:42:12.006" v="38" actId="478"/>
            <ac:picMkLst>
              <pc:docMk/>
              <pc:sldMasterMk cId="2694750057" sldId="2147483660"/>
              <pc:sldLayoutMk cId="2000710877" sldId="2147483678"/>
              <ac:picMk id="9" creationId="{E6E2F508-988E-93EF-F19D-04D9E5A30545}"/>
            </ac:picMkLst>
          </pc:picChg>
          <pc:picChg chg="add del mod">
            <ac:chgData name="Pinja Front" userId="d4b474e1-e35b-4bca-bd00-764a0bee5a43" providerId="ADAL" clId="{82EE8B11-E7E3-4254-B6BC-0E78E4AFC0F8}" dt="2022-07-05T05:42:33.601" v="44" actId="478"/>
            <ac:picMkLst>
              <pc:docMk/>
              <pc:sldMasterMk cId="2694750057" sldId="2147483660"/>
              <pc:sldLayoutMk cId="2000710877" sldId="2147483678"/>
              <ac:picMk id="11" creationId="{A9D4F22A-A57E-8A75-424D-778FE3E0ABBD}"/>
            </ac:picMkLst>
          </pc:picChg>
          <pc:picChg chg="mod">
            <ac:chgData name="Pinja Front" userId="d4b474e1-e35b-4bca-bd00-764a0bee5a43" providerId="ADAL" clId="{82EE8B11-E7E3-4254-B6BC-0E78E4AFC0F8}" dt="2022-07-05T05:46:31.137" v="89" actId="1036"/>
            <ac:picMkLst>
              <pc:docMk/>
              <pc:sldMasterMk cId="2694750057" sldId="2147483660"/>
              <pc:sldLayoutMk cId="2000710877" sldId="2147483678"/>
              <ac:picMk id="12" creationId="{5E2262C8-97BE-F52E-9F17-8DDF443B1C4E}"/>
            </ac:picMkLst>
          </pc:picChg>
        </pc:sldLayoutChg>
        <pc:sldLayoutChg chg="addSp delSp modSp add del mod modTransition">
          <pc:chgData name="Pinja Front" userId="d4b474e1-e35b-4bca-bd00-764a0bee5a43" providerId="ADAL" clId="{82EE8B11-E7E3-4254-B6BC-0E78E4AFC0F8}" dt="2022-07-05T05:43:47.736" v="56" actId="2696"/>
          <pc:sldLayoutMkLst>
            <pc:docMk/>
            <pc:sldMasterMk cId="2694750057" sldId="2147483660"/>
            <pc:sldLayoutMk cId="1057453182" sldId="2147483679"/>
          </pc:sldLayoutMkLst>
          <pc:spChg chg="mod">
            <ac:chgData name="Pinja Front" userId="d4b474e1-e35b-4bca-bd00-764a0bee5a43" providerId="ADAL" clId="{82EE8B11-E7E3-4254-B6BC-0E78E4AFC0F8}" dt="2022-07-05T05:43:25.719" v="54" actId="1076"/>
            <ac:spMkLst>
              <pc:docMk/>
              <pc:sldMasterMk cId="2694750057" sldId="2147483660"/>
              <pc:sldLayoutMk cId="1057453182" sldId="2147483679"/>
              <ac:spMk id="2" creationId="{424D6DC2-7327-EEBC-391B-108D1C0AF24A}"/>
            </ac:spMkLst>
          </pc:spChg>
          <pc:picChg chg="add mod ord modCrop">
            <ac:chgData name="Pinja Front" userId="d4b474e1-e35b-4bca-bd00-764a0bee5a43" providerId="ADAL" clId="{82EE8B11-E7E3-4254-B6BC-0E78E4AFC0F8}" dt="2022-07-05T05:43:09.606" v="53" actId="167"/>
            <ac:picMkLst>
              <pc:docMk/>
              <pc:sldMasterMk cId="2694750057" sldId="2147483660"/>
              <pc:sldLayoutMk cId="1057453182" sldId="2147483679"/>
              <ac:picMk id="4" creationId="{6D2408CB-7B61-5769-11E2-4B2733258701}"/>
            </ac:picMkLst>
          </pc:picChg>
          <pc:picChg chg="del">
            <ac:chgData name="Pinja Front" userId="d4b474e1-e35b-4bca-bd00-764a0bee5a43" providerId="ADAL" clId="{82EE8B11-E7E3-4254-B6BC-0E78E4AFC0F8}" dt="2022-07-05T05:42:46.174" v="46" actId="478"/>
            <ac:picMkLst>
              <pc:docMk/>
              <pc:sldMasterMk cId="2694750057" sldId="2147483660"/>
              <pc:sldLayoutMk cId="1057453182" sldId="2147483679"/>
              <ac:picMk id="5" creationId="{11D7EC01-EC8E-ECA7-4518-9B27F1940C50}"/>
            </ac:picMkLst>
          </pc:picChg>
        </pc:sldLayoutChg>
        <pc:sldLayoutChg chg="addSp delSp modSp add del mod modTransition">
          <pc:chgData name="Pinja Front" userId="d4b474e1-e35b-4bca-bd00-764a0bee5a43" providerId="ADAL" clId="{82EE8B11-E7E3-4254-B6BC-0E78E4AFC0F8}" dt="2022-07-05T11:06:23.603" v="2135" actId="2696"/>
          <pc:sldLayoutMkLst>
            <pc:docMk/>
            <pc:sldMasterMk cId="2694750057" sldId="2147483660"/>
            <pc:sldLayoutMk cId="120159217" sldId="2147483680"/>
          </pc:sldLayoutMkLst>
          <pc:spChg chg="del">
            <ac:chgData name="Pinja Front" userId="d4b474e1-e35b-4bca-bd00-764a0bee5a43" providerId="ADAL" clId="{82EE8B11-E7E3-4254-B6BC-0E78E4AFC0F8}" dt="2022-07-05T11:03:48.672" v="2080" actId="478"/>
            <ac:spMkLst>
              <pc:docMk/>
              <pc:sldMasterMk cId="2694750057" sldId="2147483660"/>
              <pc:sldLayoutMk cId="120159217" sldId="2147483680"/>
              <ac:spMk id="2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0:50.753" v="1640" actId="478"/>
            <ac:spMkLst>
              <pc:docMk/>
              <pc:sldMasterMk cId="2694750057" sldId="2147483660"/>
              <pc:sldLayoutMk cId="120159217" sldId="2147483680"/>
              <ac:spMk id="9" creationId="{0FBEADB1-65DC-7C7B-FDB9-712E70D49210}"/>
            </ac:spMkLst>
          </pc:spChg>
          <pc:spChg chg="add del mod">
            <ac:chgData name="Pinja Front" userId="d4b474e1-e35b-4bca-bd00-764a0bee5a43" providerId="ADAL" clId="{82EE8B11-E7E3-4254-B6BC-0E78E4AFC0F8}" dt="2022-07-05T09:15:07.789" v="1737" actId="478"/>
            <ac:spMkLst>
              <pc:docMk/>
              <pc:sldMasterMk cId="2694750057" sldId="2147483660"/>
              <pc:sldLayoutMk cId="120159217" sldId="2147483680"/>
              <ac:spMk id="10" creationId="{6CDD537E-73FB-F7AA-18F4-B2E06B5E43BD}"/>
            </ac:spMkLst>
          </pc:spChg>
          <pc:spChg chg="add mod">
            <ac:chgData name="Pinja Front" userId="d4b474e1-e35b-4bca-bd00-764a0bee5a43" providerId="ADAL" clId="{82EE8B11-E7E3-4254-B6BC-0E78E4AFC0F8}" dt="2022-07-05T09:15:08.147" v="1738"/>
            <ac:spMkLst>
              <pc:docMk/>
              <pc:sldMasterMk cId="2694750057" sldId="2147483660"/>
              <pc:sldLayoutMk cId="120159217" sldId="2147483680"/>
              <ac:spMk id="11" creationId="{AAE64DF8-8376-15A2-B46F-6E9C2EB3C3E4}"/>
            </ac:spMkLst>
          </pc:spChg>
          <pc:spChg chg="add mod">
            <ac:chgData name="Pinja Front" userId="d4b474e1-e35b-4bca-bd00-764a0bee5a43" providerId="ADAL" clId="{82EE8B11-E7E3-4254-B6BC-0E78E4AFC0F8}" dt="2022-07-05T11:03:49.165" v="2081"/>
            <ac:spMkLst>
              <pc:docMk/>
              <pc:sldMasterMk cId="2694750057" sldId="2147483660"/>
              <pc:sldLayoutMk cId="120159217" sldId="2147483680"/>
              <ac:spMk id="14" creationId="{336B0FD8-80B6-B7BC-E6AF-72147ADAC269}"/>
            </ac:spMkLst>
          </pc:spChg>
          <pc:spChg chg="del">
            <ac:chgData name="Pinja Front" userId="d4b474e1-e35b-4bca-bd00-764a0bee5a43" providerId="ADAL" clId="{82EE8B11-E7E3-4254-B6BC-0E78E4AFC0F8}" dt="2022-07-05T09:10:04.494" v="1631" actId="478"/>
            <ac:spMkLst>
              <pc:docMk/>
              <pc:sldMasterMk cId="2694750057" sldId="2147483660"/>
              <pc:sldLayoutMk cId="120159217" sldId="2147483680"/>
              <ac:spMk id="23" creationId="{E4FE0D83-7845-A06D-3934-B79581402878}"/>
            </ac:spMkLst>
          </pc:spChg>
          <pc:picChg chg="add mod ord modCrop">
            <ac:chgData name="Pinja Front" userId="d4b474e1-e35b-4bca-bd00-764a0bee5a43" providerId="ADAL" clId="{82EE8B11-E7E3-4254-B6BC-0E78E4AFC0F8}" dt="2022-07-05T08:25:10.442" v="1362" actId="14100"/>
            <ac:picMkLst>
              <pc:docMk/>
              <pc:sldMasterMk cId="2694750057" sldId="2147483660"/>
              <pc:sldLayoutMk cId="120159217" sldId="2147483680"/>
              <ac:picMk id="4" creationId="{9F07DF64-77C2-7F1C-48E2-65D3D017968C}"/>
            </ac:picMkLst>
          </pc:picChg>
          <pc:picChg chg="add mod">
            <ac:chgData name="Pinja Front" userId="d4b474e1-e35b-4bca-bd00-764a0bee5a43" providerId="ADAL" clId="{82EE8B11-E7E3-4254-B6BC-0E78E4AFC0F8}" dt="2022-07-05T09:04:21.970" v="1557" actId="1036"/>
            <ac:picMkLst>
              <pc:docMk/>
              <pc:sldMasterMk cId="2694750057" sldId="2147483660"/>
              <pc:sldLayoutMk cId="120159217" sldId="2147483680"/>
              <ac:picMk id="7" creationId="{B54081FC-4CDF-B27D-14F4-F211768A7019}"/>
            </ac:picMkLst>
          </pc:picChg>
          <pc:picChg chg="add mod">
            <ac:chgData name="Pinja Front" userId="d4b474e1-e35b-4bca-bd00-764a0bee5a43" providerId="ADAL" clId="{82EE8B11-E7E3-4254-B6BC-0E78E4AFC0F8}" dt="2022-07-05T09:04:30.323" v="1560" actId="1037"/>
            <ac:picMkLst>
              <pc:docMk/>
              <pc:sldMasterMk cId="2694750057" sldId="2147483660"/>
              <pc:sldLayoutMk cId="120159217" sldId="2147483680"/>
              <ac:picMk id="8" creationId="{F2BF6DB0-0A7F-50FC-16E0-39751AA0EA17}"/>
            </ac:picMkLst>
          </pc:picChg>
          <pc:picChg chg="del">
            <ac:chgData name="Pinja Front" userId="d4b474e1-e35b-4bca-bd00-764a0bee5a43" providerId="ADAL" clId="{82EE8B11-E7E3-4254-B6BC-0E78E4AFC0F8}" dt="2022-07-05T05:43:54.128" v="57" actId="478"/>
            <ac:picMkLst>
              <pc:docMk/>
              <pc:sldMasterMk cId="2694750057" sldId="2147483660"/>
              <pc:sldLayoutMk cId="120159217" sldId="2147483680"/>
              <ac:picMk id="9" creationId="{DBC03510-0A19-DD32-6479-444290195F4B}"/>
            </ac:picMkLst>
          </pc:picChg>
          <pc:picChg chg="del">
            <ac:chgData name="Pinja Front" userId="d4b474e1-e35b-4bca-bd00-764a0bee5a43" providerId="ADAL" clId="{82EE8B11-E7E3-4254-B6BC-0E78E4AFC0F8}" dt="2022-07-05T09:03:53.346" v="1553" actId="478"/>
            <ac:picMkLst>
              <pc:docMk/>
              <pc:sldMasterMk cId="2694750057" sldId="2147483660"/>
              <pc:sldLayoutMk cId="120159217" sldId="2147483680"/>
              <ac:picMk id="12" creationId="{B17B37CE-8AAD-1004-B73B-2C958753CC40}"/>
            </ac:picMkLst>
          </pc:picChg>
          <pc:picChg chg="del">
            <ac:chgData name="Pinja Front" userId="d4b474e1-e35b-4bca-bd00-764a0bee5a43" providerId="ADAL" clId="{82EE8B11-E7E3-4254-B6BC-0E78E4AFC0F8}" dt="2022-07-05T09:03:54.693" v="1554" actId="478"/>
            <ac:picMkLst>
              <pc:docMk/>
              <pc:sldMasterMk cId="2694750057" sldId="2147483660"/>
              <pc:sldLayoutMk cId="120159217" sldId="2147483680"/>
              <ac:picMk id="13" creationId="{17E1A2EA-A29A-B456-0219-4D19AA0B982C}"/>
            </ac:picMkLst>
          </pc:picChg>
        </pc:sldLayoutChg>
        <pc:sldLayoutChg chg="addSp delSp modSp add del mod modTransition">
          <pc:chgData name="Pinja Front" userId="d4b474e1-e35b-4bca-bd00-764a0bee5a43" providerId="ADAL" clId="{82EE8B11-E7E3-4254-B6BC-0E78E4AFC0F8}" dt="2022-07-05T11:07:09.405" v="2158" actId="2696"/>
          <pc:sldLayoutMkLst>
            <pc:docMk/>
            <pc:sldMasterMk cId="2694750057" sldId="2147483660"/>
            <pc:sldLayoutMk cId="2145478966" sldId="2147483681"/>
          </pc:sldLayoutMkLst>
          <pc:spChg chg="del">
            <ac:chgData name="Pinja Front" userId="d4b474e1-e35b-4bca-bd00-764a0bee5a43" providerId="ADAL" clId="{82EE8B11-E7E3-4254-B6BC-0E78E4AFC0F8}" dt="2022-07-05T11:03:53.111" v="2082" actId="478"/>
            <ac:spMkLst>
              <pc:docMk/>
              <pc:sldMasterMk cId="2694750057" sldId="2147483660"/>
              <pc:sldLayoutMk cId="2145478966" sldId="2147483681"/>
              <ac:spMk id="2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0:54.428" v="1642" actId="478"/>
            <ac:spMkLst>
              <pc:docMk/>
              <pc:sldMasterMk cId="2694750057" sldId="2147483660"/>
              <pc:sldLayoutMk cId="2145478966" sldId="2147483681"/>
              <ac:spMk id="10" creationId="{8782432B-04E2-D597-611E-4D696F542C4F}"/>
            </ac:spMkLst>
          </pc:spChg>
          <pc:spChg chg="add del mod">
            <ac:chgData name="Pinja Front" userId="d4b474e1-e35b-4bca-bd00-764a0bee5a43" providerId="ADAL" clId="{82EE8B11-E7E3-4254-B6BC-0E78E4AFC0F8}" dt="2022-07-05T09:15:03.660" v="1735" actId="478"/>
            <ac:spMkLst>
              <pc:docMk/>
              <pc:sldMasterMk cId="2694750057" sldId="2147483660"/>
              <pc:sldLayoutMk cId="2145478966" sldId="2147483681"/>
              <ac:spMk id="11" creationId="{016BF64A-1403-B659-2D34-33FB6EE7C8FB}"/>
            </ac:spMkLst>
          </pc:spChg>
          <pc:spChg chg="add mod">
            <ac:chgData name="Pinja Front" userId="d4b474e1-e35b-4bca-bd00-764a0bee5a43" providerId="ADAL" clId="{82EE8B11-E7E3-4254-B6BC-0E78E4AFC0F8}" dt="2022-07-05T09:15:04.083" v="1736"/>
            <ac:spMkLst>
              <pc:docMk/>
              <pc:sldMasterMk cId="2694750057" sldId="2147483660"/>
              <pc:sldLayoutMk cId="2145478966" sldId="2147483681"/>
              <ac:spMk id="14" creationId="{DFC253ED-AAD9-B8FB-DCD6-91FF49584659}"/>
            </ac:spMkLst>
          </pc:spChg>
          <pc:spChg chg="add mod">
            <ac:chgData name="Pinja Front" userId="d4b474e1-e35b-4bca-bd00-764a0bee5a43" providerId="ADAL" clId="{82EE8B11-E7E3-4254-B6BC-0E78E4AFC0F8}" dt="2022-07-05T11:03:53.613" v="2083"/>
            <ac:spMkLst>
              <pc:docMk/>
              <pc:sldMasterMk cId="2694750057" sldId="2147483660"/>
              <pc:sldLayoutMk cId="2145478966" sldId="2147483681"/>
              <ac:spMk id="15" creationId="{0F74FF0B-0CEE-7AFF-159B-5FD63BDCEE28}"/>
            </ac:spMkLst>
          </pc:spChg>
          <pc:spChg chg="del">
            <ac:chgData name="Pinja Front" userId="d4b474e1-e35b-4bca-bd00-764a0bee5a43" providerId="ADAL" clId="{82EE8B11-E7E3-4254-B6BC-0E78E4AFC0F8}" dt="2022-07-05T09:10:08.677" v="1633" actId="478"/>
            <ac:spMkLst>
              <pc:docMk/>
              <pc:sldMasterMk cId="2694750057" sldId="2147483660"/>
              <pc:sldLayoutMk cId="2145478966" sldId="2147483681"/>
              <ac:spMk id="23" creationId="{E4FE0D83-7845-A06D-3934-B79581402878}"/>
            </ac:spMkLst>
          </pc:spChg>
          <pc:picChg chg="del">
            <ac:chgData name="Pinja Front" userId="d4b474e1-e35b-4bca-bd00-764a0bee5a43" providerId="ADAL" clId="{82EE8B11-E7E3-4254-B6BC-0E78E4AFC0F8}" dt="2022-07-05T05:52:04.081" v="158" actId="478"/>
            <ac:picMkLst>
              <pc:docMk/>
              <pc:sldMasterMk cId="2694750057" sldId="2147483660"/>
              <pc:sldLayoutMk cId="2145478966" sldId="2147483681"/>
              <ac:picMk id="4" creationId="{9F07DF64-77C2-7F1C-48E2-65D3D017968C}"/>
            </ac:picMkLst>
          </pc:picChg>
          <pc:picChg chg="add mod ord modCrop">
            <ac:chgData name="Pinja Front" userId="d4b474e1-e35b-4bca-bd00-764a0bee5a43" providerId="ADAL" clId="{82EE8B11-E7E3-4254-B6BC-0E78E4AFC0F8}" dt="2022-07-05T05:53:11.389" v="169" actId="732"/>
            <ac:picMkLst>
              <pc:docMk/>
              <pc:sldMasterMk cId="2694750057" sldId="2147483660"/>
              <pc:sldLayoutMk cId="2145478966" sldId="2147483681"/>
              <ac:picMk id="7" creationId="{F69DB8CA-C196-4A0F-26E6-9AED2836392B}"/>
            </ac:picMkLst>
          </pc:picChg>
          <pc:picChg chg="add mod">
            <ac:chgData name="Pinja Front" userId="d4b474e1-e35b-4bca-bd00-764a0bee5a43" providerId="ADAL" clId="{82EE8B11-E7E3-4254-B6BC-0E78E4AFC0F8}" dt="2022-07-05T09:04:44.225" v="1564" actId="1037"/>
            <ac:picMkLst>
              <pc:docMk/>
              <pc:sldMasterMk cId="2694750057" sldId="2147483660"/>
              <pc:sldLayoutMk cId="2145478966" sldId="2147483681"/>
              <ac:picMk id="8" creationId="{EA79E03D-24F2-696B-CC88-DB86F5A8519E}"/>
            </ac:picMkLst>
          </pc:picChg>
          <pc:picChg chg="add mod">
            <ac:chgData name="Pinja Front" userId="d4b474e1-e35b-4bca-bd00-764a0bee5a43" providerId="ADAL" clId="{82EE8B11-E7E3-4254-B6BC-0E78E4AFC0F8}" dt="2022-07-05T09:05:04.433" v="1568" actId="1035"/>
            <ac:picMkLst>
              <pc:docMk/>
              <pc:sldMasterMk cId="2694750057" sldId="2147483660"/>
              <pc:sldLayoutMk cId="2145478966" sldId="2147483681"/>
              <ac:picMk id="9" creationId="{A7E7B5EF-3B65-D782-D0BB-44AE00C93DF9}"/>
            </ac:picMkLst>
          </pc:picChg>
          <pc:picChg chg="del">
            <ac:chgData name="Pinja Front" userId="d4b474e1-e35b-4bca-bd00-764a0bee5a43" providerId="ADAL" clId="{82EE8B11-E7E3-4254-B6BC-0E78E4AFC0F8}" dt="2022-07-05T09:04:54.697" v="1565" actId="478"/>
            <ac:picMkLst>
              <pc:docMk/>
              <pc:sldMasterMk cId="2694750057" sldId="2147483660"/>
              <pc:sldLayoutMk cId="2145478966" sldId="2147483681"/>
              <ac:picMk id="12" creationId="{B17B37CE-8AAD-1004-B73B-2C958753CC40}"/>
            </ac:picMkLst>
          </pc:picChg>
          <pc:picChg chg="del mod">
            <ac:chgData name="Pinja Front" userId="d4b474e1-e35b-4bca-bd00-764a0bee5a43" providerId="ADAL" clId="{82EE8B11-E7E3-4254-B6BC-0E78E4AFC0F8}" dt="2022-07-05T09:04:37.928" v="1561" actId="478"/>
            <ac:picMkLst>
              <pc:docMk/>
              <pc:sldMasterMk cId="2694750057" sldId="2147483660"/>
              <pc:sldLayoutMk cId="2145478966" sldId="2147483681"/>
              <ac:picMk id="13" creationId="{17E1A2EA-A29A-B456-0219-4D19AA0B982C}"/>
            </ac:picMkLst>
          </pc:picChg>
        </pc:sldLayoutChg>
        <pc:sldLayoutChg chg="addSp delSp modSp add del mod modTransition">
          <pc:chgData name="Pinja Front" userId="d4b474e1-e35b-4bca-bd00-764a0bee5a43" providerId="ADAL" clId="{82EE8B11-E7E3-4254-B6BC-0E78E4AFC0F8}" dt="2022-07-05T11:07:59.948" v="2180" actId="2696"/>
          <pc:sldLayoutMkLst>
            <pc:docMk/>
            <pc:sldMasterMk cId="2694750057" sldId="2147483660"/>
            <pc:sldLayoutMk cId="762694102" sldId="2147483682"/>
          </pc:sldLayoutMkLst>
          <pc:spChg chg="del">
            <ac:chgData name="Pinja Front" userId="d4b474e1-e35b-4bca-bd00-764a0bee5a43" providerId="ADAL" clId="{82EE8B11-E7E3-4254-B6BC-0E78E4AFC0F8}" dt="2022-07-05T11:03:56.590" v="2084" actId="478"/>
            <ac:spMkLst>
              <pc:docMk/>
              <pc:sldMasterMk cId="2694750057" sldId="2147483660"/>
              <pc:sldLayoutMk cId="762694102" sldId="2147483682"/>
              <ac:spMk id="2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0:58.225" v="1644" actId="478"/>
            <ac:spMkLst>
              <pc:docMk/>
              <pc:sldMasterMk cId="2694750057" sldId="2147483660"/>
              <pc:sldLayoutMk cId="762694102" sldId="2147483682"/>
              <ac:spMk id="10" creationId="{F9E8B16E-AF32-856F-F35F-B494509EFF07}"/>
            </ac:spMkLst>
          </pc:spChg>
          <pc:spChg chg="add del mod">
            <ac:chgData name="Pinja Front" userId="d4b474e1-e35b-4bca-bd00-764a0bee5a43" providerId="ADAL" clId="{82EE8B11-E7E3-4254-B6BC-0E78E4AFC0F8}" dt="2022-07-05T09:14:52.383" v="1732" actId="478"/>
            <ac:spMkLst>
              <pc:docMk/>
              <pc:sldMasterMk cId="2694750057" sldId="2147483660"/>
              <pc:sldLayoutMk cId="762694102" sldId="2147483682"/>
              <ac:spMk id="11" creationId="{9CE99E39-F370-8521-129C-25C48B907657}"/>
            </ac:spMkLst>
          </pc:spChg>
          <pc:spChg chg="add mod">
            <ac:chgData name="Pinja Front" userId="d4b474e1-e35b-4bca-bd00-764a0bee5a43" providerId="ADAL" clId="{82EE8B11-E7E3-4254-B6BC-0E78E4AFC0F8}" dt="2022-07-05T09:14:57.568" v="1734" actId="207"/>
            <ac:spMkLst>
              <pc:docMk/>
              <pc:sldMasterMk cId="2694750057" sldId="2147483660"/>
              <pc:sldLayoutMk cId="762694102" sldId="2147483682"/>
              <ac:spMk id="14" creationId="{E9F120D1-F5A2-A088-05CC-0785B4D9CF23}"/>
            </ac:spMkLst>
          </pc:spChg>
          <pc:spChg chg="add mod">
            <ac:chgData name="Pinja Front" userId="d4b474e1-e35b-4bca-bd00-764a0bee5a43" providerId="ADAL" clId="{82EE8B11-E7E3-4254-B6BC-0E78E4AFC0F8}" dt="2022-07-05T11:03:57.027" v="2085"/>
            <ac:spMkLst>
              <pc:docMk/>
              <pc:sldMasterMk cId="2694750057" sldId="2147483660"/>
              <pc:sldLayoutMk cId="762694102" sldId="2147483682"/>
              <ac:spMk id="15" creationId="{39E576A9-A15D-B416-6DE4-B2C2C23F77D8}"/>
            </ac:spMkLst>
          </pc:spChg>
          <pc:spChg chg="del mod">
            <ac:chgData name="Pinja Front" userId="d4b474e1-e35b-4bca-bd00-764a0bee5a43" providerId="ADAL" clId="{82EE8B11-E7E3-4254-B6BC-0E78E4AFC0F8}" dt="2022-07-05T09:10:14.048" v="1635" actId="478"/>
            <ac:spMkLst>
              <pc:docMk/>
              <pc:sldMasterMk cId="2694750057" sldId="2147483660"/>
              <pc:sldLayoutMk cId="762694102" sldId="2147483682"/>
              <ac:spMk id="23" creationId="{E4FE0D83-7845-A06D-3934-B79581402878}"/>
            </ac:spMkLst>
          </pc:spChg>
          <pc:picChg chg="add mod">
            <ac:chgData name="Pinja Front" userId="d4b474e1-e35b-4bca-bd00-764a0bee5a43" providerId="ADAL" clId="{82EE8B11-E7E3-4254-B6BC-0E78E4AFC0F8}" dt="2022-07-05T09:05:15.760" v="1571" actId="1036"/>
            <ac:picMkLst>
              <pc:docMk/>
              <pc:sldMasterMk cId="2694750057" sldId="2147483660"/>
              <pc:sldLayoutMk cId="762694102" sldId="2147483682"/>
              <ac:picMk id="7" creationId="{BF015FB6-CA9A-259D-EDB2-84055065AC23}"/>
            </ac:picMkLst>
          </pc:picChg>
          <pc:picChg chg="del">
            <ac:chgData name="Pinja Front" userId="d4b474e1-e35b-4bca-bd00-764a0bee5a43" providerId="ADAL" clId="{82EE8B11-E7E3-4254-B6BC-0E78E4AFC0F8}" dt="2022-07-05T05:54:13.113" v="175" actId="478"/>
            <ac:picMkLst>
              <pc:docMk/>
              <pc:sldMasterMk cId="2694750057" sldId="2147483660"/>
              <pc:sldLayoutMk cId="762694102" sldId="2147483682"/>
              <ac:picMk id="7" creationId="{F69DB8CA-C196-4A0F-26E6-9AED2836392B}"/>
            </ac:picMkLst>
          </pc:picChg>
          <pc:picChg chg="add mod ord modCrop">
            <ac:chgData name="Pinja Front" userId="d4b474e1-e35b-4bca-bd00-764a0bee5a43" providerId="ADAL" clId="{82EE8B11-E7E3-4254-B6BC-0E78E4AFC0F8}" dt="2022-07-05T05:55:53.366" v="208" actId="732"/>
            <ac:picMkLst>
              <pc:docMk/>
              <pc:sldMasterMk cId="2694750057" sldId="2147483660"/>
              <pc:sldLayoutMk cId="762694102" sldId="2147483682"/>
              <ac:picMk id="8" creationId="{CB86BF25-6DF4-60E9-8796-67F8D54046C1}"/>
            </ac:picMkLst>
          </pc:picChg>
          <pc:picChg chg="add mod">
            <ac:chgData name="Pinja Front" userId="d4b474e1-e35b-4bca-bd00-764a0bee5a43" providerId="ADAL" clId="{82EE8B11-E7E3-4254-B6BC-0E78E4AFC0F8}" dt="2022-07-05T09:05:34.314" v="1575" actId="1036"/>
            <ac:picMkLst>
              <pc:docMk/>
              <pc:sldMasterMk cId="2694750057" sldId="2147483660"/>
              <pc:sldLayoutMk cId="762694102" sldId="2147483682"/>
              <ac:picMk id="9" creationId="{04803837-A546-0303-DBE6-03AD285F557E}"/>
            </ac:picMkLst>
          </pc:picChg>
          <pc:picChg chg="del">
            <ac:chgData name="Pinja Front" userId="d4b474e1-e35b-4bca-bd00-764a0bee5a43" providerId="ADAL" clId="{82EE8B11-E7E3-4254-B6BC-0E78E4AFC0F8}" dt="2022-07-05T09:05:12.775" v="1569" actId="478"/>
            <ac:picMkLst>
              <pc:docMk/>
              <pc:sldMasterMk cId="2694750057" sldId="2147483660"/>
              <pc:sldLayoutMk cId="762694102" sldId="2147483682"/>
              <ac:picMk id="12" creationId="{B17B37CE-8AAD-1004-B73B-2C958753CC40}"/>
            </ac:picMkLst>
          </pc:picChg>
          <pc:picChg chg="del">
            <ac:chgData name="Pinja Front" userId="d4b474e1-e35b-4bca-bd00-764a0bee5a43" providerId="ADAL" clId="{82EE8B11-E7E3-4254-B6BC-0E78E4AFC0F8}" dt="2022-07-05T09:05:28.195" v="1572" actId="478"/>
            <ac:picMkLst>
              <pc:docMk/>
              <pc:sldMasterMk cId="2694750057" sldId="2147483660"/>
              <pc:sldLayoutMk cId="762694102" sldId="2147483682"/>
              <ac:picMk id="13" creationId="{17E1A2EA-A29A-B456-0219-4D19AA0B982C}"/>
            </ac:picMkLst>
          </pc:picChg>
        </pc:sldLayoutChg>
        <pc:sldLayoutChg chg="addSp delSp modSp add del mod modTransition">
          <pc:chgData name="Pinja Front" userId="d4b474e1-e35b-4bca-bd00-764a0bee5a43" providerId="ADAL" clId="{82EE8B11-E7E3-4254-B6BC-0E78E4AFC0F8}" dt="2022-07-05T11:09:00.363" v="2204" actId="2696"/>
          <pc:sldLayoutMkLst>
            <pc:docMk/>
            <pc:sldMasterMk cId="2694750057" sldId="2147483660"/>
            <pc:sldLayoutMk cId="3522432181" sldId="2147483683"/>
          </pc:sldLayoutMkLst>
          <pc:spChg chg="del">
            <ac:chgData name="Pinja Front" userId="d4b474e1-e35b-4bca-bd00-764a0bee5a43" providerId="ADAL" clId="{82EE8B11-E7E3-4254-B6BC-0E78E4AFC0F8}" dt="2022-07-05T11:04:00.280" v="2086" actId="478"/>
            <ac:spMkLst>
              <pc:docMk/>
              <pc:sldMasterMk cId="2694750057" sldId="2147483660"/>
              <pc:sldLayoutMk cId="3522432181" sldId="2147483683"/>
              <ac:spMk id="2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4:48.079" v="1730" actId="478"/>
            <ac:spMkLst>
              <pc:docMk/>
              <pc:sldMasterMk cId="2694750057" sldId="2147483660"/>
              <pc:sldLayoutMk cId="3522432181" sldId="2147483683"/>
              <ac:spMk id="9" creationId="{A5B08F37-8D40-BD75-9AAF-AAD19BE91FE1}"/>
            </ac:spMkLst>
          </pc:spChg>
          <pc:spChg chg="add mod">
            <ac:chgData name="Pinja Front" userId="d4b474e1-e35b-4bca-bd00-764a0bee5a43" providerId="ADAL" clId="{82EE8B11-E7E3-4254-B6BC-0E78E4AFC0F8}" dt="2022-07-05T09:14:48.436" v="1731"/>
            <ac:spMkLst>
              <pc:docMk/>
              <pc:sldMasterMk cId="2694750057" sldId="2147483660"/>
              <pc:sldLayoutMk cId="3522432181" sldId="2147483683"/>
              <ac:spMk id="10" creationId="{18109CDF-25B6-0CD4-796D-C1EF0A96072B}"/>
            </ac:spMkLst>
          </pc:spChg>
          <pc:spChg chg="add mod">
            <ac:chgData name="Pinja Front" userId="d4b474e1-e35b-4bca-bd00-764a0bee5a43" providerId="ADAL" clId="{82EE8B11-E7E3-4254-B6BC-0E78E4AFC0F8}" dt="2022-07-05T11:04:00.912" v="2087"/>
            <ac:spMkLst>
              <pc:docMk/>
              <pc:sldMasterMk cId="2694750057" sldId="2147483660"/>
              <pc:sldLayoutMk cId="3522432181" sldId="2147483683"/>
              <ac:spMk id="11" creationId="{86718861-F1CC-D09A-C4EF-07F240339134}"/>
            </ac:spMkLst>
          </pc:spChg>
          <pc:spChg chg="del mod">
            <ac:chgData name="Pinja Front" userId="d4b474e1-e35b-4bca-bd00-764a0bee5a43" providerId="ADAL" clId="{82EE8B11-E7E3-4254-B6BC-0E78E4AFC0F8}" dt="2022-07-05T09:11:05.905" v="1647" actId="478"/>
            <ac:spMkLst>
              <pc:docMk/>
              <pc:sldMasterMk cId="2694750057" sldId="2147483660"/>
              <pc:sldLayoutMk cId="3522432181" sldId="2147483683"/>
              <ac:spMk id="23" creationId="{E4FE0D83-7845-A06D-3934-B79581402878}"/>
            </ac:spMkLst>
          </pc:spChg>
          <pc:picChg chg="add del mod ord modCrop">
            <ac:chgData name="Pinja Front" userId="d4b474e1-e35b-4bca-bd00-764a0bee5a43" providerId="ADAL" clId="{82EE8B11-E7E3-4254-B6BC-0E78E4AFC0F8}" dt="2022-07-05T06:03:36.649" v="288" actId="478"/>
            <ac:picMkLst>
              <pc:docMk/>
              <pc:sldMasterMk cId="2694750057" sldId="2147483660"/>
              <pc:sldLayoutMk cId="3522432181" sldId="2147483683"/>
              <ac:picMk id="4" creationId="{8BB4DBBB-52D5-A866-2F58-65B98EAA3E5C}"/>
            </ac:picMkLst>
          </pc:picChg>
          <pc:picChg chg="add del mod ord modCrop">
            <ac:chgData name="Pinja Front" userId="d4b474e1-e35b-4bca-bd00-764a0bee5a43" providerId="ADAL" clId="{82EE8B11-E7E3-4254-B6BC-0E78E4AFC0F8}" dt="2022-07-05T08:25:41.759" v="1364" actId="1036"/>
            <ac:picMkLst>
              <pc:docMk/>
              <pc:sldMasterMk cId="2694750057" sldId="2147483660"/>
              <pc:sldLayoutMk cId="3522432181" sldId="2147483683"/>
              <ac:picMk id="6" creationId="{90F6A625-F02A-25D1-D8D8-0C25CD19F88A}"/>
            </ac:picMkLst>
          </pc:picChg>
          <pc:picChg chg="add mod">
            <ac:chgData name="Pinja Front" userId="d4b474e1-e35b-4bca-bd00-764a0bee5a43" providerId="ADAL" clId="{82EE8B11-E7E3-4254-B6BC-0E78E4AFC0F8}" dt="2022-07-05T09:05:46.102" v="1578" actId="1037"/>
            <ac:picMkLst>
              <pc:docMk/>
              <pc:sldMasterMk cId="2694750057" sldId="2147483660"/>
              <pc:sldLayoutMk cId="3522432181" sldId="2147483683"/>
              <ac:picMk id="7" creationId="{E0C63E23-D35D-41E4-062F-98FA9ECD9ABB}"/>
            </ac:picMkLst>
          </pc:picChg>
          <pc:picChg chg="del">
            <ac:chgData name="Pinja Front" userId="d4b474e1-e35b-4bca-bd00-764a0bee5a43" providerId="ADAL" clId="{82EE8B11-E7E3-4254-B6BC-0E78E4AFC0F8}" dt="2022-07-05T06:02:21.089" v="274" actId="478"/>
            <ac:picMkLst>
              <pc:docMk/>
              <pc:sldMasterMk cId="2694750057" sldId="2147483660"/>
              <pc:sldLayoutMk cId="3522432181" sldId="2147483683"/>
              <ac:picMk id="8" creationId="{CB86BF25-6DF4-60E9-8796-67F8D54046C1}"/>
            </ac:picMkLst>
          </pc:picChg>
          <pc:picChg chg="add mod">
            <ac:chgData name="Pinja Front" userId="d4b474e1-e35b-4bca-bd00-764a0bee5a43" providerId="ADAL" clId="{82EE8B11-E7E3-4254-B6BC-0E78E4AFC0F8}" dt="2022-07-05T09:06:02.304" v="1580"/>
            <ac:picMkLst>
              <pc:docMk/>
              <pc:sldMasterMk cId="2694750057" sldId="2147483660"/>
              <pc:sldLayoutMk cId="3522432181" sldId="2147483683"/>
              <ac:picMk id="8" creationId="{E2291B3F-AC4F-5859-5AAC-8A92FF6F909B}"/>
            </ac:picMkLst>
          </pc:picChg>
          <pc:picChg chg="del">
            <ac:chgData name="Pinja Front" userId="d4b474e1-e35b-4bca-bd00-764a0bee5a43" providerId="ADAL" clId="{82EE8B11-E7E3-4254-B6BC-0E78E4AFC0F8}" dt="2022-07-05T09:06:01.421" v="1579" actId="478"/>
            <ac:picMkLst>
              <pc:docMk/>
              <pc:sldMasterMk cId="2694750057" sldId="2147483660"/>
              <pc:sldLayoutMk cId="3522432181" sldId="2147483683"/>
              <ac:picMk id="12" creationId="{B17B37CE-8AAD-1004-B73B-2C958753CC40}"/>
            </ac:picMkLst>
          </pc:picChg>
          <pc:picChg chg="del">
            <ac:chgData name="Pinja Front" userId="d4b474e1-e35b-4bca-bd00-764a0bee5a43" providerId="ADAL" clId="{82EE8B11-E7E3-4254-B6BC-0E78E4AFC0F8}" dt="2022-07-05T09:05:41.651" v="1576" actId="478"/>
            <ac:picMkLst>
              <pc:docMk/>
              <pc:sldMasterMk cId="2694750057" sldId="2147483660"/>
              <pc:sldLayoutMk cId="3522432181" sldId="2147483683"/>
              <ac:picMk id="13" creationId="{17E1A2EA-A29A-B456-0219-4D19AA0B982C}"/>
            </ac:picMkLst>
          </pc:picChg>
        </pc:sldLayoutChg>
        <pc:sldLayoutChg chg="addSp delSp modSp add mod modTransition">
          <pc:chgData name="Pinja Front" userId="d4b474e1-e35b-4bca-bd00-764a0bee5a43" providerId="ADAL" clId="{82EE8B11-E7E3-4254-B6BC-0E78E4AFC0F8}" dt="2022-07-05T12:14:00.051" v="2641" actId="34135"/>
          <pc:sldLayoutMkLst>
            <pc:docMk/>
            <pc:sldMasterMk cId="2694750057" sldId="2147483660"/>
            <pc:sldLayoutMk cId="1959824950" sldId="2147483684"/>
          </pc:sldLayoutMkLst>
          <pc:spChg chg="del mod">
            <ac:chgData name="Pinja Front" userId="d4b474e1-e35b-4bca-bd00-764a0bee5a43" providerId="ADAL" clId="{82EE8B11-E7E3-4254-B6BC-0E78E4AFC0F8}" dt="2022-07-05T12:10:42.835" v="2622" actId="478"/>
            <ac:spMkLst>
              <pc:docMk/>
              <pc:sldMasterMk cId="2694750057" sldId="2147483660"/>
              <pc:sldLayoutMk cId="1959824950" sldId="2147483684"/>
              <ac:spMk id="2" creationId="{00000000-0000-0000-0000-000000000000}"/>
            </ac:spMkLst>
          </pc:spChg>
          <pc:spChg chg="del mod">
            <ac:chgData name="Pinja Front" userId="d4b474e1-e35b-4bca-bd00-764a0bee5a43" providerId="ADAL" clId="{82EE8B11-E7E3-4254-B6BC-0E78E4AFC0F8}" dt="2022-07-05T12:10:48.924" v="2625" actId="478"/>
            <ac:spMkLst>
              <pc:docMk/>
              <pc:sldMasterMk cId="2694750057" sldId="2147483660"/>
              <pc:sldLayoutMk cId="1959824950" sldId="2147483684"/>
              <ac:spMk id="3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4:27.199" v="1723" actId="478"/>
            <ac:spMkLst>
              <pc:docMk/>
              <pc:sldMasterMk cId="2694750057" sldId="2147483660"/>
              <pc:sldLayoutMk cId="1959824950" sldId="2147483684"/>
              <ac:spMk id="7" creationId="{38629537-EEB6-8367-8CC8-58A52C70517A}"/>
            </ac:spMkLst>
          </pc:spChg>
          <pc:spChg chg="add mod">
            <ac:chgData name="Pinja Front" userId="d4b474e1-e35b-4bca-bd00-764a0bee5a43" providerId="ADAL" clId="{82EE8B11-E7E3-4254-B6BC-0E78E4AFC0F8}" dt="2022-07-05T12:14:00.051" v="2641" actId="34135"/>
            <ac:spMkLst>
              <pc:docMk/>
              <pc:sldMasterMk cId="2694750057" sldId="2147483660"/>
              <pc:sldLayoutMk cId="1959824950" sldId="2147483684"/>
              <ac:spMk id="8" creationId="{AD7F3DDB-8903-4C74-74C2-01C888680F1C}"/>
            </ac:spMkLst>
          </pc:spChg>
          <pc:spChg chg="del">
            <ac:chgData name="Pinja Front" userId="d4b474e1-e35b-4bca-bd00-764a0bee5a43" providerId="ADAL" clId="{82EE8B11-E7E3-4254-B6BC-0E78E4AFC0F8}" dt="2022-07-05T09:11:34.899" v="1655" actId="478"/>
            <ac:spMkLst>
              <pc:docMk/>
              <pc:sldMasterMk cId="2694750057" sldId="2147483660"/>
              <pc:sldLayoutMk cId="1959824950" sldId="2147483684"/>
              <ac:spMk id="9" creationId="{5C766827-C31B-E0DA-63C7-42C9AB420F4C}"/>
            </ac:spMkLst>
          </pc:spChg>
          <pc:spChg chg="add mod">
            <ac:chgData name="Pinja Front" userId="d4b474e1-e35b-4bca-bd00-764a0bee5a43" providerId="ADAL" clId="{82EE8B11-E7E3-4254-B6BC-0E78E4AFC0F8}" dt="2022-07-05T12:14:00.051" v="2641" actId="34135"/>
            <ac:spMkLst>
              <pc:docMk/>
              <pc:sldMasterMk cId="2694750057" sldId="2147483660"/>
              <pc:sldLayoutMk cId="1959824950" sldId="2147483684"/>
              <ac:spMk id="12" creationId="{3D349970-DA3A-6C0C-3FF3-F81220F8EDF1}"/>
            </ac:spMkLst>
          </pc:spChg>
          <pc:spChg chg="add del mod">
            <ac:chgData name="Pinja Front" userId="d4b474e1-e35b-4bca-bd00-764a0bee5a43" providerId="ADAL" clId="{82EE8B11-E7E3-4254-B6BC-0E78E4AFC0F8}" dt="2022-07-05T12:13:03.597" v="2637" actId="478"/>
            <ac:spMkLst>
              <pc:docMk/>
              <pc:sldMasterMk cId="2694750057" sldId="2147483660"/>
              <pc:sldLayoutMk cId="1959824950" sldId="2147483684"/>
              <ac:spMk id="13" creationId="{255B7CC1-AE29-D566-4461-4711F10E7477}"/>
            </ac:spMkLst>
          </pc:spChg>
          <pc:spChg chg="add mod">
            <ac:chgData name="Pinja Front" userId="d4b474e1-e35b-4bca-bd00-764a0bee5a43" providerId="ADAL" clId="{82EE8B11-E7E3-4254-B6BC-0E78E4AFC0F8}" dt="2022-07-05T12:14:00.051" v="2641" actId="34135"/>
            <ac:spMkLst>
              <pc:docMk/>
              <pc:sldMasterMk cId="2694750057" sldId="2147483660"/>
              <pc:sldLayoutMk cId="1959824950" sldId="2147483684"/>
              <ac:spMk id="14" creationId="{B3B6E78A-4433-8C39-8A93-5EFE300DA94A}"/>
            </ac:spMkLst>
          </pc:spChg>
          <pc:picChg chg="add del mod">
            <ac:chgData name="Pinja Front" userId="d4b474e1-e35b-4bca-bd00-764a0bee5a43" providerId="ADAL" clId="{82EE8B11-E7E3-4254-B6BC-0E78E4AFC0F8}" dt="2022-07-05T06:06:59.699" v="342" actId="478"/>
            <ac:picMkLst>
              <pc:docMk/>
              <pc:sldMasterMk cId="2694750057" sldId="2147483660"/>
              <pc:sldLayoutMk cId="1959824950" sldId="2147483684"/>
              <ac:picMk id="5" creationId="{D2A68C3B-4142-4D83-BF4C-D60BA533D70C}"/>
            </ac:picMkLst>
          </pc:picChg>
          <pc:picChg chg="del">
            <ac:chgData name="Pinja Front" userId="d4b474e1-e35b-4bca-bd00-764a0bee5a43" providerId="ADAL" clId="{82EE8B11-E7E3-4254-B6BC-0E78E4AFC0F8}" dt="2022-07-05T06:07:38.370" v="350" actId="478"/>
            <ac:picMkLst>
              <pc:docMk/>
              <pc:sldMasterMk cId="2694750057" sldId="2147483660"/>
              <pc:sldLayoutMk cId="1959824950" sldId="2147483684"/>
              <ac:picMk id="7" creationId="{0227CD58-BF71-A63B-C7D7-829A22DAC07A}"/>
            </ac:picMkLst>
          </pc:picChg>
          <pc:picChg chg="del">
            <ac:chgData name="Pinja Front" userId="d4b474e1-e35b-4bca-bd00-764a0bee5a43" providerId="ADAL" clId="{82EE8B11-E7E3-4254-B6BC-0E78E4AFC0F8}" dt="2022-07-05T06:08:02.326" v="381" actId="478"/>
            <ac:picMkLst>
              <pc:docMk/>
              <pc:sldMasterMk cId="2694750057" sldId="2147483660"/>
              <pc:sldLayoutMk cId="1959824950" sldId="2147483684"/>
              <ac:picMk id="8" creationId="{CC125B5F-8724-774A-88B2-5FC4094D65B0}"/>
            </ac:picMkLst>
          </pc:picChg>
          <pc:picChg chg="add mod">
            <ac:chgData name="Pinja Front" userId="d4b474e1-e35b-4bca-bd00-764a0bee5a43" providerId="ADAL" clId="{82EE8B11-E7E3-4254-B6BC-0E78E4AFC0F8}" dt="2022-07-05T12:14:00.051" v="2641" actId="34135"/>
            <ac:picMkLst>
              <pc:docMk/>
              <pc:sldMasterMk cId="2694750057" sldId="2147483660"/>
              <pc:sldLayoutMk cId="1959824950" sldId="2147483684"/>
              <ac:picMk id="10" creationId="{16AEC153-2719-1CAD-890D-136DA0049981}"/>
            </ac:picMkLst>
          </pc:picChg>
          <pc:picChg chg="add del mod">
            <ac:chgData name="Pinja Front" userId="d4b474e1-e35b-4bca-bd00-764a0bee5a43" providerId="ADAL" clId="{82EE8B11-E7E3-4254-B6BC-0E78E4AFC0F8}" dt="2022-07-05T12:10:56.258" v="2627" actId="478"/>
            <ac:picMkLst>
              <pc:docMk/>
              <pc:sldMasterMk cId="2694750057" sldId="2147483660"/>
              <pc:sldLayoutMk cId="1959824950" sldId="2147483684"/>
              <ac:picMk id="11" creationId="{F014A803-0E51-9E07-10D7-E709409E241B}"/>
            </ac:picMkLst>
          </pc:picChg>
        </pc:sldLayoutChg>
        <pc:sldLayoutChg chg="addSp delSp modSp add del mod modTransition">
          <pc:chgData name="Pinja Front" userId="d4b474e1-e35b-4bca-bd00-764a0bee5a43" providerId="ADAL" clId="{82EE8B11-E7E3-4254-B6BC-0E78E4AFC0F8}" dt="2022-07-05T11:10:22.599" v="2234" actId="2696"/>
          <pc:sldLayoutMkLst>
            <pc:docMk/>
            <pc:sldMasterMk cId="2694750057" sldId="2147483660"/>
            <pc:sldLayoutMk cId="87712559" sldId="2147483685"/>
          </pc:sldLayoutMkLst>
          <pc:spChg chg="del">
            <ac:chgData name="Pinja Front" userId="d4b474e1-e35b-4bca-bd00-764a0bee5a43" providerId="ADAL" clId="{82EE8B11-E7E3-4254-B6BC-0E78E4AFC0F8}" dt="2022-07-05T11:04:04.181" v="2088" actId="478"/>
            <ac:spMkLst>
              <pc:docMk/>
              <pc:sldMasterMk cId="2694750057" sldId="2147483660"/>
              <pc:sldLayoutMk cId="87712559" sldId="2147483685"/>
              <ac:spMk id="2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4:37.535" v="1727" actId="478"/>
            <ac:spMkLst>
              <pc:docMk/>
              <pc:sldMasterMk cId="2694750057" sldId="2147483660"/>
              <pc:sldLayoutMk cId="87712559" sldId="2147483685"/>
              <ac:spMk id="9" creationId="{D23EF64F-6D1A-2037-5EAC-2BC0F524F390}"/>
            </ac:spMkLst>
          </pc:spChg>
          <pc:spChg chg="add mod">
            <ac:chgData name="Pinja Front" userId="d4b474e1-e35b-4bca-bd00-764a0bee5a43" providerId="ADAL" clId="{82EE8B11-E7E3-4254-B6BC-0E78E4AFC0F8}" dt="2022-07-05T09:14:41.990" v="1729" actId="207"/>
            <ac:spMkLst>
              <pc:docMk/>
              <pc:sldMasterMk cId="2694750057" sldId="2147483660"/>
              <pc:sldLayoutMk cId="87712559" sldId="2147483685"/>
              <ac:spMk id="10" creationId="{55D8671A-A310-1098-8B5C-E8757449D10A}"/>
            </ac:spMkLst>
          </pc:spChg>
          <pc:spChg chg="add mod">
            <ac:chgData name="Pinja Front" userId="d4b474e1-e35b-4bca-bd00-764a0bee5a43" providerId="ADAL" clId="{82EE8B11-E7E3-4254-B6BC-0E78E4AFC0F8}" dt="2022-07-05T11:04:04.841" v="2089"/>
            <ac:spMkLst>
              <pc:docMk/>
              <pc:sldMasterMk cId="2694750057" sldId="2147483660"/>
              <pc:sldLayoutMk cId="87712559" sldId="2147483685"/>
              <ac:spMk id="11" creationId="{7B30B6EA-ECE6-186D-5D59-727D3AAED33B}"/>
            </ac:spMkLst>
          </pc:spChg>
          <pc:spChg chg="del">
            <ac:chgData name="Pinja Front" userId="d4b474e1-e35b-4bca-bd00-764a0bee5a43" providerId="ADAL" clId="{82EE8B11-E7E3-4254-B6BC-0E78E4AFC0F8}" dt="2022-07-05T09:11:10" v="1649" actId="478"/>
            <ac:spMkLst>
              <pc:docMk/>
              <pc:sldMasterMk cId="2694750057" sldId="2147483660"/>
              <pc:sldLayoutMk cId="87712559" sldId="2147483685"/>
              <ac:spMk id="23" creationId="{E4FE0D83-7845-A06D-3934-B79581402878}"/>
            </ac:spMkLst>
          </pc:spChg>
          <pc:picChg chg="add mod ord modCrop">
            <ac:chgData name="Pinja Front" userId="d4b474e1-e35b-4bca-bd00-764a0bee5a43" providerId="ADAL" clId="{82EE8B11-E7E3-4254-B6BC-0E78E4AFC0F8}" dt="2022-07-05T09:06:48.260" v="1587" actId="14100"/>
            <ac:picMkLst>
              <pc:docMk/>
              <pc:sldMasterMk cId="2694750057" sldId="2147483660"/>
              <pc:sldLayoutMk cId="87712559" sldId="2147483685"/>
              <ac:picMk id="4" creationId="{C489A1A2-4D1B-9D3C-3D77-8409C9647BC3}"/>
            </ac:picMkLst>
          </pc:picChg>
          <pc:picChg chg="del">
            <ac:chgData name="Pinja Front" userId="d4b474e1-e35b-4bca-bd00-764a0bee5a43" providerId="ADAL" clId="{82EE8B11-E7E3-4254-B6BC-0E78E4AFC0F8}" dt="2022-07-05T07:01:33.516" v="456" actId="478"/>
            <ac:picMkLst>
              <pc:docMk/>
              <pc:sldMasterMk cId="2694750057" sldId="2147483660"/>
              <pc:sldLayoutMk cId="87712559" sldId="2147483685"/>
              <ac:picMk id="6" creationId="{90F6A625-F02A-25D1-D8D8-0C25CD19F88A}"/>
            </ac:picMkLst>
          </pc:picChg>
          <pc:picChg chg="add mod">
            <ac:chgData name="Pinja Front" userId="d4b474e1-e35b-4bca-bd00-764a0bee5a43" providerId="ADAL" clId="{82EE8B11-E7E3-4254-B6BC-0E78E4AFC0F8}" dt="2022-07-05T09:06:16.061" v="1583" actId="1035"/>
            <ac:picMkLst>
              <pc:docMk/>
              <pc:sldMasterMk cId="2694750057" sldId="2147483660"/>
              <pc:sldLayoutMk cId="87712559" sldId="2147483685"/>
              <ac:picMk id="7" creationId="{12214F27-173C-3502-201B-C847F761F983}"/>
            </ac:picMkLst>
          </pc:picChg>
          <pc:picChg chg="add mod">
            <ac:chgData name="Pinja Front" userId="d4b474e1-e35b-4bca-bd00-764a0bee5a43" providerId="ADAL" clId="{82EE8B11-E7E3-4254-B6BC-0E78E4AFC0F8}" dt="2022-07-05T09:06:31.644" v="1585"/>
            <ac:picMkLst>
              <pc:docMk/>
              <pc:sldMasterMk cId="2694750057" sldId="2147483660"/>
              <pc:sldLayoutMk cId="87712559" sldId="2147483685"/>
              <ac:picMk id="8" creationId="{6CE0A517-C76E-E8F1-8FBB-3099ED991859}"/>
            </ac:picMkLst>
          </pc:picChg>
          <pc:picChg chg="del">
            <ac:chgData name="Pinja Front" userId="d4b474e1-e35b-4bca-bd00-764a0bee5a43" providerId="ADAL" clId="{82EE8B11-E7E3-4254-B6BC-0E78E4AFC0F8}" dt="2022-07-05T09:06:08.335" v="1581" actId="478"/>
            <ac:picMkLst>
              <pc:docMk/>
              <pc:sldMasterMk cId="2694750057" sldId="2147483660"/>
              <pc:sldLayoutMk cId="87712559" sldId="2147483685"/>
              <ac:picMk id="12" creationId="{B17B37CE-8AAD-1004-B73B-2C958753CC40}"/>
            </ac:picMkLst>
          </pc:picChg>
          <pc:picChg chg="del">
            <ac:chgData name="Pinja Front" userId="d4b474e1-e35b-4bca-bd00-764a0bee5a43" providerId="ADAL" clId="{82EE8B11-E7E3-4254-B6BC-0E78E4AFC0F8}" dt="2022-07-05T09:06:31.293" v="1584" actId="478"/>
            <ac:picMkLst>
              <pc:docMk/>
              <pc:sldMasterMk cId="2694750057" sldId="2147483660"/>
              <pc:sldLayoutMk cId="87712559" sldId="2147483685"/>
              <ac:picMk id="13" creationId="{17E1A2EA-A29A-B456-0219-4D19AA0B982C}"/>
            </ac:picMkLst>
          </pc:picChg>
        </pc:sldLayoutChg>
        <pc:sldLayoutChg chg="addSp delSp modSp add mod modTransition">
          <pc:chgData name="Pinja Front" userId="d4b474e1-e35b-4bca-bd00-764a0bee5a43" providerId="ADAL" clId="{82EE8B11-E7E3-4254-B6BC-0E78E4AFC0F8}" dt="2022-07-05T12:17:56.594" v="2671" actId="34135"/>
          <pc:sldLayoutMkLst>
            <pc:docMk/>
            <pc:sldMasterMk cId="2694750057" sldId="2147483660"/>
            <pc:sldLayoutMk cId="3038310825" sldId="2147483686"/>
          </pc:sldLayoutMkLst>
          <pc:spChg chg="mod">
            <ac:chgData name="Pinja Front" userId="d4b474e1-e35b-4bca-bd00-764a0bee5a43" providerId="ADAL" clId="{82EE8B11-E7E3-4254-B6BC-0E78E4AFC0F8}" dt="2022-07-05T12:17:56.594" v="2671" actId="34135"/>
            <ac:spMkLst>
              <pc:docMk/>
              <pc:sldMasterMk cId="2694750057" sldId="2147483660"/>
              <pc:sldLayoutMk cId="3038310825" sldId="2147483686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2:17:56.594" v="2671" actId="34135"/>
            <ac:spMkLst>
              <pc:docMk/>
              <pc:sldMasterMk cId="2694750057" sldId="2147483660"/>
              <pc:sldLayoutMk cId="3038310825" sldId="2147483686"/>
              <ac:spMk id="4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3:46.156" v="1707" actId="478"/>
            <ac:spMkLst>
              <pc:docMk/>
              <pc:sldMasterMk cId="2694750057" sldId="2147483660"/>
              <pc:sldLayoutMk cId="3038310825" sldId="2147483686"/>
              <ac:spMk id="8" creationId="{C9A36CE7-B20A-C8F9-5700-FED24BD1177B}"/>
            </ac:spMkLst>
          </pc:spChg>
          <pc:spChg chg="add mod">
            <ac:chgData name="Pinja Front" userId="d4b474e1-e35b-4bca-bd00-764a0bee5a43" providerId="ADAL" clId="{82EE8B11-E7E3-4254-B6BC-0E78E4AFC0F8}" dt="2022-07-05T12:17:56.594" v="2671" actId="34135"/>
            <ac:spMkLst>
              <pc:docMk/>
              <pc:sldMasterMk cId="2694750057" sldId="2147483660"/>
              <pc:sldLayoutMk cId="3038310825" sldId="2147483686"/>
              <ac:spMk id="9" creationId="{1A70429F-C21C-39E7-6EE4-63CF6D7A6A74}"/>
            </ac:spMkLst>
          </pc:spChg>
          <pc:spChg chg="del">
            <ac:chgData name="Pinja Front" userId="d4b474e1-e35b-4bca-bd00-764a0bee5a43" providerId="ADAL" clId="{82EE8B11-E7E3-4254-B6BC-0E78E4AFC0F8}" dt="2022-07-05T09:12:26.711" v="1670" actId="478"/>
            <ac:spMkLst>
              <pc:docMk/>
              <pc:sldMasterMk cId="2694750057" sldId="2147483660"/>
              <pc:sldLayoutMk cId="3038310825" sldId="2147483686"/>
              <ac:spMk id="15" creationId="{5C25ADDD-8C1D-F7F7-8B9E-A14F14A0B321}"/>
            </ac:spMkLst>
          </pc:spChg>
          <pc:picChg chg="del">
            <ac:chgData name="Pinja Front" userId="d4b474e1-e35b-4bca-bd00-764a0bee5a43" providerId="ADAL" clId="{82EE8B11-E7E3-4254-B6BC-0E78E4AFC0F8}" dt="2022-07-05T07:02:55.405" v="468" actId="478"/>
            <ac:picMkLst>
              <pc:docMk/>
              <pc:sldMasterMk cId="2694750057" sldId="2147483660"/>
              <pc:sldLayoutMk cId="3038310825" sldId="2147483686"/>
              <ac:picMk id="5" creationId="{A10E5EA8-13DD-B230-E6EF-FB3B8D310170}"/>
            </ac:picMkLst>
          </pc:picChg>
          <pc:picChg chg="add mod ord modCrop">
            <ac:chgData name="Pinja Front" userId="d4b474e1-e35b-4bca-bd00-764a0bee5a43" providerId="ADAL" clId="{82EE8B11-E7E3-4254-B6BC-0E78E4AFC0F8}" dt="2022-07-05T12:17:56.594" v="2671" actId="34135"/>
            <ac:picMkLst>
              <pc:docMk/>
              <pc:sldMasterMk cId="2694750057" sldId="2147483660"/>
              <pc:sldLayoutMk cId="3038310825" sldId="2147483686"/>
              <ac:picMk id="6" creationId="{5C7E346C-0C37-0603-035C-DABB4B233BA6}"/>
            </ac:picMkLst>
          </pc:picChg>
          <pc:picChg chg="mod">
            <ac:chgData name="Pinja Front" userId="d4b474e1-e35b-4bca-bd00-764a0bee5a43" providerId="ADAL" clId="{82EE8B11-E7E3-4254-B6BC-0E78E4AFC0F8}" dt="2022-07-05T12:17:56.594" v="2671" actId="34135"/>
            <ac:picMkLst>
              <pc:docMk/>
              <pc:sldMasterMk cId="2694750057" sldId="2147483660"/>
              <pc:sldLayoutMk cId="3038310825" sldId="2147483686"/>
              <ac:picMk id="7" creationId="{11A97A7C-64CE-E5CF-414D-DF5A22D5217D}"/>
            </ac:picMkLst>
          </pc:picChg>
          <pc:picChg chg="del">
            <ac:chgData name="Pinja Front" userId="d4b474e1-e35b-4bca-bd00-764a0bee5a43" providerId="ADAL" clId="{82EE8B11-E7E3-4254-B6BC-0E78E4AFC0F8}" dt="2022-07-05T12:17:28.722" v="2670" actId="478"/>
            <ac:picMkLst>
              <pc:docMk/>
              <pc:sldMasterMk cId="2694750057" sldId="2147483660"/>
              <pc:sldLayoutMk cId="3038310825" sldId="2147483686"/>
              <ac:picMk id="12" creationId="{5E2262C8-97BE-F52E-9F17-8DDF443B1C4E}"/>
            </ac:picMkLst>
          </pc:picChg>
        </pc:sldLayoutChg>
        <pc:sldLayoutChg chg="addSp delSp modSp add mod modTransition">
          <pc:chgData name="Pinja Front" userId="d4b474e1-e35b-4bca-bd00-764a0bee5a43" providerId="ADAL" clId="{82EE8B11-E7E3-4254-B6BC-0E78E4AFC0F8}" dt="2022-07-05T12:18:10.454" v="2673" actId="34135"/>
          <pc:sldLayoutMkLst>
            <pc:docMk/>
            <pc:sldMasterMk cId="2694750057" sldId="2147483660"/>
            <pc:sldLayoutMk cId="787787091" sldId="2147483687"/>
          </pc:sldLayoutMkLst>
          <pc:spChg chg="mod">
            <ac:chgData name="Pinja Front" userId="d4b474e1-e35b-4bca-bd00-764a0bee5a43" providerId="ADAL" clId="{82EE8B11-E7E3-4254-B6BC-0E78E4AFC0F8}" dt="2022-07-05T12:18:10.454" v="2673" actId="34135"/>
            <ac:spMkLst>
              <pc:docMk/>
              <pc:sldMasterMk cId="2694750057" sldId="2147483660"/>
              <pc:sldLayoutMk cId="787787091" sldId="2147483687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2:18:10.454" v="2673" actId="34135"/>
            <ac:spMkLst>
              <pc:docMk/>
              <pc:sldMasterMk cId="2694750057" sldId="2147483660"/>
              <pc:sldLayoutMk cId="787787091" sldId="2147483687"/>
              <ac:spMk id="4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3:36.945" v="1704" actId="478"/>
            <ac:spMkLst>
              <pc:docMk/>
              <pc:sldMasterMk cId="2694750057" sldId="2147483660"/>
              <pc:sldLayoutMk cId="787787091" sldId="2147483687"/>
              <ac:spMk id="8" creationId="{64CD8B63-3474-899B-D733-F863CF21C504}"/>
            </ac:spMkLst>
          </pc:spChg>
          <pc:spChg chg="add mod">
            <ac:chgData name="Pinja Front" userId="d4b474e1-e35b-4bca-bd00-764a0bee5a43" providerId="ADAL" clId="{82EE8B11-E7E3-4254-B6BC-0E78E4AFC0F8}" dt="2022-07-05T12:18:10.454" v="2673" actId="34135"/>
            <ac:spMkLst>
              <pc:docMk/>
              <pc:sldMasterMk cId="2694750057" sldId="2147483660"/>
              <pc:sldLayoutMk cId="787787091" sldId="2147483687"/>
              <ac:spMk id="10" creationId="{EBC76712-A0D9-29D0-E296-0CF004572924}"/>
            </ac:spMkLst>
          </pc:spChg>
          <pc:spChg chg="del">
            <ac:chgData name="Pinja Front" userId="d4b474e1-e35b-4bca-bd00-764a0bee5a43" providerId="ADAL" clId="{82EE8B11-E7E3-4254-B6BC-0E78E4AFC0F8}" dt="2022-07-05T09:12:30.011" v="1672" actId="478"/>
            <ac:spMkLst>
              <pc:docMk/>
              <pc:sldMasterMk cId="2694750057" sldId="2147483660"/>
              <pc:sldLayoutMk cId="787787091" sldId="2147483687"/>
              <ac:spMk id="15" creationId="{5C25ADDD-8C1D-F7F7-8B9E-A14F14A0B321}"/>
            </ac:spMkLst>
          </pc:spChg>
          <pc:picChg chg="add del mod ord modCrop">
            <ac:chgData name="Pinja Front" userId="d4b474e1-e35b-4bca-bd00-764a0bee5a43" providerId="ADAL" clId="{82EE8B11-E7E3-4254-B6BC-0E78E4AFC0F8}" dt="2022-07-05T07:05:31.682" v="493" actId="478"/>
            <ac:picMkLst>
              <pc:docMk/>
              <pc:sldMasterMk cId="2694750057" sldId="2147483660"/>
              <pc:sldLayoutMk cId="787787091" sldId="2147483687"/>
              <ac:picMk id="5" creationId="{C2EC156D-CEFD-9534-1121-14FDF91276E4}"/>
            </ac:picMkLst>
          </pc:picChg>
          <pc:picChg chg="del">
            <ac:chgData name="Pinja Front" userId="d4b474e1-e35b-4bca-bd00-764a0bee5a43" providerId="ADAL" clId="{82EE8B11-E7E3-4254-B6BC-0E78E4AFC0F8}" dt="2022-07-05T07:04:01.555" v="483" actId="478"/>
            <ac:picMkLst>
              <pc:docMk/>
              <pc:sldMasterMk cId="2694750057" sldId="2147483660"/>
              <pc:sldLayoutMk cId="787787091" sldId="2147483687"/>
              <ac:picMk id="6" creationId="{5C7E346C-0C37-0603-035C-DABB4B233BA6}"/>
            </ac:picMkLst>
          </pc:picChg>
          <pc:picChg chg="mod">
            <ac:chgData name="Pinja Front" userId="d4b474e1-e35b-4bca-bd00-764a0bee5a43" providerId="ADAL" clId="{82EE8B11-E7E3-4254-B6BC-0E78E4AFC0F8}" dt="2022-07-05T12:18:10.454" v="2673" actId="34135"/>
            <ac:picMkLst>
              <pc:docMk/>
              <pc:sldMasterMk cId="2694750057" sldId="2147483660"/>
              <pc:sldLayoutMk cId="787787091" sldId="2147483687"/>
              <ac:picMk id="7" creationId="{11A97A7C-64CE-E5CF-414D-DF5A22D5217D}"/>
            </ac:picMkLst>
          </pc:picChg>
          <pc:picChg chg="add mod ord modCrop">
            <ac:chgData name="Pinja Front" userId="d4b474e1-e35b-4bca-bd00-764a0bee5a43" providerId="ADAL" clId="{82EE8B11-E7E3-4254-B6BC-0E78E4AFC0F8}" dt="2022-07-05T12:18:10.454" v="2673" actId="34135"/>
            <ac:picMkLst>
              <pc:docMk/>
              <pc:sldMasterMk cId="2694750057" sldId="2147483660"/>
              <pc:sldLayoutMk cId="787787091" sldId="2147483687"/>
              <ac:picMk id="9" creationId="{7AA2ED04-2EE2-E0D6-F377-66878728F73F}"/>
            </ac:picMkLst>
          </pc:picChg>
          <pc:picChg chg="del">
            <ac:chgData name="Pinja Front" userId="d4b474e1-e35b-4bca-bd00-764a0bee5a43" providerId="ADAL" clId="{82EE8B11-E7E3-4254-B6BC-0E78E4AFC0F8}" dt="2022-07-05T12:18:03.702" v="2672" actId="478"/>
            <ac:picMkLst>
              <pc:docMk/>
              <pc:sldMasterMk cId="2694750057" sldId="2147483660"/>
              <pc:sldLayoutMk cId="787787091" sldId="2147483687"/>
              <ac:picMk id="12" creationId="{5E2262C8-97BE-F52E-9F17-8DDF443B1C4E}"/>
            </ac:picMkLst>
          </pc:picChg>
        </pc:sldLayoutChg>
        <pc:sldLayoutChg chg="addSp delSp modSp add del mod modTransition">
          <pc:chgData name="Pinja Front" userId="d4b474e1-e35b-4bca-bd00-764a0bee5a43" providerId="ADAL" clId="{82EE8B11-E7E3-4254-B6BC-0E78E4AFC0F8}" dt="2022-07-05T07:08:19.163" v="515" actId="2696"/>
          <pc:sldLayoutMkLst>
            <pc:docMk/>
            <pc:sldMasterMk cId="2694750057" sldId="2147483660"/>
            <pc:sldLayoutMk cId="1823301141" sldId="2147483688"/>
          </pc:sldLayoutMkLst>
          <pc:spChg chg="mod">
            <ac:chgData name="Pinja Front" userId="d4b474e1-e35b-4bca-bd00-764a0bee5a43" providerId="ADAL" clId="{82EE8B11-E7E3-4254-B6BC-0E78E4AFC0F8}" dt="2022-07-05T07:07:52.606" v="514" actId="14100"/>
            <ac:spMkLst>
              <pc:docMk/>
              <pc:sldMasterMk cId="2694750057" sldId="2147483660"/>
              <pc:sldLayoutMk cId="1823301141" sldId="2147483688"/>
              <ac:spMk id="2" creationId="{424D6DC2-7327-EEBC-391B-108D1C0AF24A}"/>
            </ac:spMkLst>
          </pc:spChg>
          <pc:picChg chg="add mod ord">
            <ac:chgData name="Pinja Front" userId="d4b474e1-e35b-4bca-bd00-764a0bee5a43" providerId="ADAL" clId="{82EE8B11-E7E3-4254-B6BC-0E78E4AFC0F8}" dt="2022-07-05T07:07:27.826" v="510" actId="1076"/>
            <ac:picMkLst>
              <pc:docMk/>
              <pc:sldMasterMk cId="2694750057" sldId="2147483660"/>
              <pc:sldLayoutMk cId="1823301141" sldId="2147483688"/>
              <ac:picMk id="4" creationId="{017D531D-44E7-5590-A080-CEFEBE63ECE4}"/>
            </ac:picMkLst>
          </pc:picChg>
          <pc:picChg chg="del">
            <ac:chgData name="Pinja Front" userId="d4b474e1-e35b-4bca-bd00-764a0bee5a43" providerId="ADAL" clId="{82EE8B11-E7E3-4254-B6BC-0E78E4AFC0F8}" dt="2022-07-05T07:06:53.841" v="502" actId="478"/>
            <ac:picMkLst>
              <pc:docMk/>
              <pc:sldMasterMk cId="2694750057" sldId="2147483660"/>
              <pc:sldLayoutMk cId="1823301141" sldId="2147483688"/>
              <ac:picMk id="6" creationId="{DFF94C11-D327-2FE6-B113-57B91D8421D0}"/>
            </ac:picMkLst>
          </pc:picChg>
        </pc:sldLayoutChg>
        <pc:sldLayoutChg chg="addSp delSp modSp add mod modTransition">
          <pc:chgData name="Pinja Front" userId="d4b474e1-e35b-4bca-bd00-764a0bee5a43" providerId="ADAL" clId="{82EE8B11-E7E3-4254-B6BC-0E78E4AFC0F8}" dt="2022-07-07T06:50:52.754" v="3680" actId="34135"/>
          <pc:sldLayoutMkLst>
            <pc:docMk/>
            <pc:sldMasterMk cId="2694750057" sldId="2147483660"/>
            <pc:sldLayoutMk cId="3279683179" sldId="2147483688"/>
          </pc:sldLayoutMkLst>
          <pc:spChg chg="mod">
            <ac:chgData name="Pinja Front" userId="d4b474e1-e35b-4bca-bd00-764a0bee5a43" providerId="ADAL" clId="{82EE8B11-E7E3-4254-B6BC-0E78E4AFC0F8}" dt="2022-07-07T06:50:52.754" v="3680" actId="34135"/>
            <ac:spMkLst>
              <pc:docMk/>
              <pc:sldMasterMk cId="2694750057" sldId="2147483660"/>
              <pc:sldLayoutMk cId="3279683179" sldId="2147483688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2:18:24.621" v="2674" actId="34135"/>
            <ac:spMkLst>
              <pc:docMk/>
              <pc:sldMasterMk cId="2694750057" sldId="2147483660"/>
              <pc:sldLayoutMk cId="3279683179" sldId="2147483688"/>
              <ac:spMk id="4" creationId="{00000000-0000-0000-0000-000000000000}"/>
            </ac:spMkLst>
          </pc:spChg>
          <pc:spChg chg="add mod">
            <ac:chgData name="Pinja Front" userId="d4b474e1-e35b-4bca-bd00-764a0bee5a43" providerId="ADAL" clId="{82EE8B11-E7E3-4254-B6BC-0E78E4AFC0F8}" dt="2022-07-05T12:18:24.621" v="2674" actId="34135"/>
            <ac:spMkLst>
              <pc:docMk/>
              <pc:sldMasterMk cId="2694750057" sldId="2147483660"/>
              <pc:sldLayoutMk cId="3279683179" sldId="2147483688"/>
              <ac:spMk id="7" creationId="{B0ACE901-D638-A1FF-8B75-39ADC031ACE8}"/>
            </ac:spMkLst>
          </pc:spChg>
          <pc:spChg chg="del mod">
            <ac:chgData name="Pinja Front" userId="d4b474e1-e35b-4bca-bd00-764a0bee5a43" providerId="ADAL" clId="{82EE8B11-E7E3-4254-B6BC-0E78E4AFC0F8}" dt="2022-07-05T09:12:35.500" v="1674" actId="478"/>
            <ac:spMkLst>
              <pc:docMk/>
              <pc:sldMasterMk cId="2694750057" sldId="2147483660"/>
              <pc:sldLayoutMk cId="3279683179" sldId="2147483688"/>
              <ac:spMk id="15" creationId="{5C25ADDD-8C1D-F7F7-8B9E-A14F14A0B321}"/>
            </ac:spMkLst>
          </pc:spChg>
          <pc:picChg chg="add del mod ord modCrop">
            <ac:chgData name="Pinja Front" userId="d4b474e1-e35b-4bca-bd00-764a0bee5a43" providerId="ADAL" clId="{82EE8B11-E7E3-4254-B6BC-0E78E4AFC0F8}" dt="2022-07-05T07:26:23.213" v="685" actId="478"/>
            <ac:picMkLst>
              <pc:docMk/>
              <pc:sldMasterMk cId="2694750057" sldId="2147483660"/>
              <pc:sldLayoutMk cId="3279683179" sldId="2147483688"/>
              <ac:picMk id="5" creationId="{B61B4FB8-EEBE-80C9-09F4-BEBEFB136823}"/>
            </ac:picMkLst>
          </pc:picChg>
          <pc:picChg chg="del">
            <ac:chgData name="Pinja Front" userId="d4b474e1-e35b-4bca-bd00-764a0bee5a43" providerId="ADAL" clId="{82EE8B11-E7E3-4254-B6BC-0E78E4AFC0F8}" dt="2022-07-05T07:08:48.941" v="518" actId="478"/>
            <ac:picMkLst>
              <pc:docMk/>
              <pc:sldMasterMk cId="2694750057" sldId="2147483660"/>
              <pc:sldLayoutMk cId="3279683179" sldId="2147483688"/>
              <ac:picMk id="7" creationId="{11A97A7C-64CE-E5CF-414D-DF5A22D5217D}"/>
            </ac:picMkLst>
          </pc:picChg>
          <pc:picChg chg="del mod">
            <ac:chgData name="Pinja Front" userId="d4b474e1-e35b-4bca-bd00-764a0bee5a43" providerId="ADAL" clId="{82EE8B11-E7E3-4254-B6BC-0E78E4AFC0F8}" dt="2022-07-05T07:10:16.472" v="662" actId="478"/>
            <ac:picMkLst>
              <pc:docMk/>
              <pc:sldMasterMk cId="2694750057" sldId="2147483660"/>
              <pc:sldLayoutMk cId="3279683179" sldId="2147483688"/>
              <ac:picMk id="9" creationId="{7AA2ED04-2EE2-E0D6-F377-66878728F73F}"/>
            </ac:picMkLst>
          </pc:picChg>
          <pc:picChg chg="add mod ord">
            <ac:chgData name="Pinja Front" userId="d4b474e1-e35b-4bca-bd00-764a0bee5a43" providerId="ADAL" clId="{82EE8B11-E7E3-4254-B6BC-0E78E4AFC0F8}" dt="2022-07-05T12:18:24.621" v="2674" actId="34135"/>
            <ac:picMkLst>
              <pc:docMk/>
              <pc:sldMasterMk cId="2694750057" sldId="2147483660"/>
              <pc:sldLayoutMk cId="3279683179" sldId="2147483688"/>
              <ac:picMk id="10" creationId="{CB1AD9A0-5CD1-7A53-AFFA-E1A15BB73E80}"/>
            </ac:picMkLst>
          </pc:picChg>
          <pc:picChg chg="mod">
            <ac:chgData name="Pinja Front" userId="d4b474e1-e35b-4bca-bd00-764a0bee5a43" providerId="ADAL" clId="{82EE8B11-E7E3-4254-B6BC-0E78E4AFC0F8}" dt="2022-07-05T12:18:24.621" v="2674" actId="34135"/>
            <ac:picMkLst>
              <pc:docMk/>
              <pc:sldMasterMk cId="2694750057" sldId="2147483660"/>
              <pc:sldLayoutMk cId="3279683179" sldId="2147483688"/>
              <ac:picMk id="12" creationId="{5E2262C8-97BE-F52E-9F17-8DDF443B1C4E}"/>
            </ac:picMkLst>
          </pc:picChg>
        </pc:sldLayoutChg>
        <pc:sldLayoutChg chg="addSp delSp modSp add del mod modTransition">
          <pc:chgData name="Pinja Front" userId="d4b474e1-e35b-4bca-bd00-764a0bee5a43" providerId="ADAL" clId="{82EE8B11-E7E3-4254-B6BC-0E78E4AFC0F8}" dt="2022-07-05T07:26:33.664" v="688" actId="2696"/>
          <pc:sldLayoutMkLst>
            <pc:docMk/>
            <pc:sldMasterMk cId="2694750057" sldId="2147483660"/>
            <pc:sldLayoutMk cId="301827634" sldId="2147483689"/>
          </pc:sldLayoutMkLst>
          <pc:picChg chg="add mod ord modCrop">
            <ac:chgData name="Pinja Front" userId="d4b474e1-e35b-4bca-bd00-764a0bee5a43" providerId="ADAL" clId="{82EE8B11-E7E3-4254-B6BC-0E78E4AFC0F8}" dt="2022-07-05T07:24:31.277" v="681" actId="18131"/>
            <ac:picMkLst>
              <pc:docMk/>
              <pc:sldMasterMk cId="2694750057" sldId="2147483660"/>
              <pc:sldLayoutMk cId="301827634" sldId="2147483689"/>
              <ac:picMk id="5" creationId="{8132B149-6429-E0A6-7ADF-5FB72A967EF9}"/>
            </ac:picMkLst>
          </pc:picChg>
          <pc:picChg chg="del">
            <ac:chgData name="Pinja Front" userId="d4b474e1-e35b-4bca-bd00-764a0bee5a43" providerId="ADAL" clId="{82EE8B11-E7E3-4254-B6BC-0E78E4AFC0F8}" dt="2022-07-05T07:24:10.618" v="680" actId="478"/>
            <ac:picMkLst>
              <pc:docMk/>
              <pc:sldMasterMk cId="2694750057" sldId="2147483660"/>
              <pc:sldLayoutMk cId="301827634" sldId="2147483689"/>
              <ac:picMk id="9" creationId="{7AA2ED04-2EE2-E0D6-F377-66878728F73F}"/>
            </ac:picMkLst>
          </pc:picChg>
        </pc:sldLayoutChg>
        <pc:sldLayoutChg chg="addSp delSp modSp add mod modTransition">
          <pc:chgData name="Pinja Front" userId="d4b474e1-e35b-4bca-bd00-764a0bee5a43" providerId="ADAL" clId="{82EE8B11-E7E3-4254-B6BC-0E78E4AFC0F8}" dt="2022-07-05T12:18:36.671" v="2675" actId="34135"/>
          <pc:sldLayoutMkLst>
            <pc:docMk/>
            <pc:sldMasterMk cId="2694750057" sldId="2147483660"/>
            <pc:sldLayoutMk cId="3795955853" sldId="2147483690"/>
          </pc:sldLayoutMkLst>
          <pc:spChg chg="mod">
            <ac:chgData name="Pinja Front" userId="d4b474e1-e35b-4bca-bd00-764a0bee5a43" providerId="ADAL" clId="{82EE8B11-E7E3-4254-B6BC-0E78E4AFC0F8}" dt="2022-07-05T12:18:36.671" v="2675" actId="34135"/>
            <ac:spMkLst>
              <pc:docMk/>
              <pc:sldMasterMk cId="2694750057" sldId="2147483660"/>
              <pc:sldLayoutMk cId="3795955853" sldId="2147483690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2:18:36.671" v="2675" actId="34135"/>
            <ac:spMkLst>
              <pc:docMk/>
              <pc:sldMasterMk cId="2694750057" sldId="2147483660"/>
              <pc:sldLayoutMk cId="3795955853" sldId="2147483690"/>
              <ac:spMk id="4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7:52:46.626" v="953" actId="478"/>
            <ac:spMkLst>
              <pc:docMk/>
              <pc:sldMasterMk cId="2694750057" sldId="2147483660"/>
              <pc:sldLayoutMk cId="3795955853" sldId="2147483690"/>
              <ac:spMk id="7" creationId="{79BAE6B5-FEC6-4B68-F988-B8FBEE0CDC2A}"/>
            </ac:spMkLst>
          </pc:spChg>
          <pc:spChg chg="add mod">
            <ac:chgData name="Pinja Front" userId="d4b474e1-e35b-4bca-bd00-764a0bee5a43" providerId="ADAL" clId="{82EE8B11-E7E3-4254-B6BC-0E78E4AFC0F8}" dt="2022-07-05T12:18:36.671" v="2675" actId="34135"/>
            <ac:spMkLst>
              <pc:docMk/>
              <pc:sldMasterMk cId="2694750057" sldId="2147483660"/>
              <pc:sldLayoutMk cId="3795955853" sldId="2147483690"/>
              <ac:spMk id="7" creationId="{C8D59BA5-F37C-88F6-0B81-EB4B0CC30778}"/>
            </ac:spMkLst>
          </pc:spChg>
          <pc:spChg chg="del">
            <ac:chgData name="Pinja Front" userId="d4b474e1-e35b-4bca-bd00-764a0bee5a43" providerId="ADAL" clId="{82EE8B11-E7E3-4254-B6BC-0E78E4AFC0F8}" dt="2022-07-05T09:15:30.438" v="1741" actId="478"/>
            <ac:spMkLst>
              <pc:docMk/>
              <pc:sldMasterMk cId="2694750057" sldId="2147483660"/>
              <pc:sldLayoutMk cId="3795955853" sldId="2147483690"/>
              <ac:spMk id="15" creationId="{5C25ADDD-8C1D-F7F7-8B9E-A14F14A0B321}"/>
            </ac:spMkLst>
          </pc:spChg>
          <pc:picChg chg="mod">
            <ac:chgData name="Pinja Front" userId="d4b474e1-e35b-4bca-bd00-764a0bee5a43" providerId="ADAL" clId="{82EE8B11-E7E3-4254-B6BC-0E78E4AFC0F8}" dt="2022-07-05T12:18:36.671" v="2675" actId="34135"/>
            <ac:picMkLst>
              <pc:docMk/>
              <pc:sldMasterMk cId="2694750057" sldId="2147483660"/>
              <pc:sldLayoutMk cId="3795955853" sldId="2147483690"/>
              <ac:picMk id="5" creationId="{B61B4FB8-EEBE-80C9-09F4-BEBEFB136823}"/>
            </ac:picMkLst>
          </pc:picChg>
          <pc:picChg chg="mod">
            <ac:chgData name="Pinja Front" userId="d4b474e1-e35b-4bca-bd00-764a0bee5a43" providerId="ADAL" clId="{82EE8B11-E7E3-4254-B6BC-0E78E4AFC0F8}" dt="2022-07-05T12:18:36.671" v="2675" actId="34135"/>
            <ac:picMkLst>
              <pc:docMk/>
              <pc:sldMasterMk cId="2694750057" sldId="2147483660"/>
              <pc:sldLayoutMk cId="3795955853" sldId="2147483690"/>
              <ac:picMk id="12" creationId="{5E2262C8-97BE-F52E-9F17-8DDF443B1C4E}"/>
            </ac:picMkLst>
          </pc:picChg>
        </pc:sldLayoutChg>
        <pc:sldLayoutChg chg="addSp delSp modSp add mod ord modTransition">
          <pc:chgData name="Pinja Front" userId="d4b474e1-e35b-4bca-bd00-764a0bee5a43" providerId="ADAL" clId="{82EE8B11-E7E3-4254-B6BC-0E78E4AFC0F8}" dt="2022-07-05T12:15:44.988" v="2659" actId="34135"/>
          <pc:sldLayoutMkLst>
            <pc:docMk/>
            <pc:sldMasterMk cId="2694750057" sldId="2147483660"/>
            <pc:sldLayoutMk cId="3429147564" sldId="2147483691"/>
          </pc:sldLayoutMkLst>
          <pc:spChg chg="del mod">
            <ac:chgData name="Pinja Front" userId="d4b474e1-e35b-4bca-bd00-764a0bee5a43" providerId="ADAL" clId="{82EE8B11-E7E3-4254-B6BC-0E78E4AFC0F8}" dt="2022-07-05T12:15:25.879" v="2652" actId="478"/>
            <ac:spMkLst>
              <pc:docMk/>
              <pc:sldMasterMk cId="2694750057" sldId="2147483660"/>
              <pc:sldLayoutMk cId="3429147564" sldId="2147483691"/>
              <ac:spMk id="2" creationId="{00000000-0000-0000-0000-000000000000}"/>
            </ac:spMkLst>
          </pc:spChg>
          <pc:spChg chg="del">
            <ac:chgData name="Pinja Front" userId="d4b474e1-e35b-4bca-bd00-764a0bee5a43" providerId="ADAL" clId="{82EE8B11-E7E3-4254-B6BC-0E78E4AFC0F8}" dt="2022-07-05T07:28:31.786" v="697" actId="478"/>
            <ac:spMkLst>
              <pc:docMk/>
              <pc:sldMasterMk cId="2694750057" sldId="2147483660"/>
              <pc:sldLayoutMk cId="3429147564" sldId="2147483691"/>
              <ac:spMk id="3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4:18.857" v="1719" actId="478"/>
            <ac:spMkLst>
              <pc:docMk/>
              <pc:sldMasterMk cId="2694750057" sldId="2147483660"/>
              <pc:sldLayoutMk cId="3429147564" sldId="2147483691"/>
              <ac:spMk id="6" creationId="{19FC4574-2443-6528-6A70-6EB3426541B2}"/>
            </ac:spMkLst>
          </pc:spChg>
          <pc:spChg chg="add mod">
            <ac:chgData name="Pinja Front" userId="d4b474e1-e35b-4bca-bd00-764a0bee5a43" providerId="ADAL" clId="{82EE8B11-E7E3-4254-B6BC-0E78E4AFC0F8}" dt="2022-07-05T12:15:44.988" v="2659" actId="34135"/>
            <ac:spMkLst>
              <pc:docMk/>
              <pc:sldMasterMk cId="2694750057" sldId="2147483660"/>
              <pc:sldLayoutMk cId="3429147564" sldId="2147483691"/>
              <ac:spMk id="7" creationId="{4E00D7AC-9604-9DFA-276F-CF5A95804FF3}"/>
            </ac:spMkLst>
          </pc:spChg>
          <pc:spChg chg="add mod">
            <ac:chgData name="Pinja Front" userId="d4b474e1-e35b-4bca-bd00-764a0bee5a43" providerId="ADAL" clId="{82EE8B11-E7E3-4254-B6BC-0E78E4AFC0F8}" dt="2022-07-05T12:15:36.398" v="2656" actId="34135"/>
            <ac:spMkLst>
              <pc:docMk/>
              <pc:sldMasterMk cId="2694750057" sldId="2147483660"/>
              <pc:sldLayoutMk cId="3429147564" sldId="2147483691"/>
              <ac:spMk id="8" creationId="{C30FEE56-2FE0-3B4D-D14C-4D1C652807B4}"/>
            </ac:spMkLst>
          </pc:spChg>
          <pc:spChg chg="del">
            <ac:chgData name="Pinja Front" userId="d4b474e1-e35b-4bca-bd00-764a0bee5a43" providerId="ADAL" clId="{82EE8B11-E7E3-4254-B6BC-0E78E4AFC0F8}" dt="2022-07-05T09:11:47.922" v="1659" actId="478"/>
            <ac:spMkLst>
              <pc:docMk/>
              <pc:sldMasterMk cId="2694750057" sldId="2147483660"/>
              <pc:sldLayoutMk cId="3429147564" sldId="2147483691"/>
              <ac:spMk id="9" creationId="{5C766827-C31B-E0DA-63C7-42C9AB420F4C}"/>
            </ac:spMkLst>
          </pc:spChg>
          <pc:picChg chg="mod">
            <ac:chgData name="Pinja Front" userId="d4b474e1-e35b-4bca-bd00-764a0bee5a43" providerId="ADAL" clId="{82EE8B11-E7E3-4254-B6BC-0E78E4AFC0F8}" dt="2022-07-05T12:15:38.440" v="2657" actId="34135"/>
            <ac:picMkLst>
              <pc:docMk/>
              <pc:sldMasterMk cId="2694750057" sldId="2147483660"/>
              <pc:sldLayoutMk cId="3429147564" sldId="2147483691"/>
              <ac:picMk id="10" creationId="{16AEC153-2719-1CAD-890D-136DA0049981}"/>
            </ac:picMkLst>
          </pc:picChg>
          <pc:picChg chg="mod">
            <ac:chgData name="Pinja Front" userId="d4b474e1-e35b-4bca-bd00-764a0bee5a43" providerId="ADAL" clId="{82EE8B11-E7E3-4254-B6BC-0E78E4AFC0F8}" dt="2022-07-05T12:15:40.311" v="2658" actId="34135"/>
            <ac:picMkLst>
              <pc:docMk/>
              <pc:sldMasterMk cId="2694750057" sldId="2147483660"/>
              <pc:sldLayoutMk cId="3429147564" sldId="2147483691"/>
              <ac:picMk id="11" creationId="{F014A803-0E51-9E07-10D7-E709409E241B}"/>
            </ac:picMkLst>
          </pc:picChg>
        </pc:sldLayoutChg>
        <pc:sldLayoutChg chg="addSp delSp modSp add mod ord modTransition">
          <pc:chgData name="Pinja Front" userId="d4b474e1-e35b-4bca-bd00-764a0bee5a43" providerId="ADAL" clId="{82EE8B11-E7E3-4254-B6BC-0E78E4AFC0F8}" dt="2022-07-05T12:15:33.360" v="2655" actId="34135"/>
          <pc:sldLayoutMkLst>
            <pc:docMk/>
            <pc:sldMasterMk cId="2694750057" sldId="2147483660"/>
            <pc:sldLayoutMk cId="1285508233" sldId="2147483692"/>
          </pc:sldLayoutMkLst>
          <pc:spChg chg="del mod">
            <ac:chgData name="Pinja Front" userId="d4b474e1-e35b-4bca-bd00-764a0bee5a43" providerId="ADAL" clId="{82EE8B11-E7E3-4254-B6BC-0E78E4AFC0F8}" dt="2022-07-05T12:14:18.333" v="2643" actId="478"/>
            <ac:spMkLst>
              <pc:docMk/>
              <pc:sldMasterMk cId="2694750057" sldId="2147483660"/>
              <pc:sldLayoutMk cId="1285508233" sldId="2147483692"/>
              <ac:spMk id="2" creationId="{00000000-0000-0000-0000-000000000000}"/>
            </ac:spMkLst>
          </pc:spChg>
          <pc:spChg chg="del">
            <ac:chgData name="Pinja Front" userId="d4b474e1-e35b-4bca-bd00-764a0bee5a43" providerId="ADAL" clId="{82EE8B11-E7E3-4254-B6BC-0E78E4AFC0F8}" dt="2022-07-05T07:34:46.230" v="706" actId="478"/>
            <ac:spMkLst>
              <pc:docMk/>
              <pc:sldMasterMk cId="2694750057" sldId="2147483660"/>
              <pc:sldLayoutMk cId="1285508233" sldId="2147483692"/>
              <ac:spMk id="3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5T09:14:24.199" v="1721" actId="478"/>
            <ac:spMkLst>
              <pc:docMk/>
              <pc:sldMasterMk cId="2694750057" sldId="2147483660"/>
              <pc:sldLayoutMk cId="1285508233" sldId="2147483692"/>
              <ac:spMk id="6" creationId="{E50DC43C-DBAC-923E-1530-1B8FD3564E75}"/>
            </ac:spMkLst>
          </pc:spChg>
          <pc:spChg chg="del">
            <ac:chgData name="Pinja Front" userId="d4b474e1-e35b-4bca-bd00-764a0bee5a43" providerId="ADAL" clId="{82EE8B11-E7E3-4254-B6BC-0E78E4AFC0F8}" dt="2022-07-05T09:11:39.069" v="1657" actId="478"/>
            <ac:spMkLst>
              <pc:docMk/>
              <pc:sldMasterMk cId="2694750057" sldId="2147483660"/>
              <pc:sldLayoutMk cId="1285508233" sldId="2147483692"/>
              <ac:spMk id="9" creationId="{5C766827-C31B-E0DA-63C7-42C9AB420F4C}"/>
            </ac:spMkLst>
          </pc:spChg>
          <pc:spChg chg="add mod">
            <ac:chgData name="Pinja Front" userId="d4b474e1-e35b-4bca-bd00-764a0bee5a43" providerId="ADAL" clId="{82EE8B11-E7E3-4254-B6BC-0E78E4AFC0F8}" dt="2022-07-05T12:14:44.478" v="2646" actId="34135"/>
            <ac:spMkLst>
              <pc:docMk/>
              <pc:sldMasterMk cId="2694750057" sldId="2147483660"/>
              <pc:sldLayoutMk cId="1285508233" sldId="2147483692"/>
              <ac:spMk id="10" creationId="{EC4BE0E6-2039-7CA8-0E09-486393789C2B}"/>
            </ac:spMkLst>
          </pc:spChg>
          <pc:spChg chg="add mod">
            <ac:chgData name="Pinja Front" userId="d4b474e1-e35b-4bca-bd00-764a0bee5a43" providerId="ADAL" clId="{82EE8B11-E7E3-4254-B6BC-0E78E4AFC0F8}" dt="2022-07-05T12:15:33.360" v="2655" actId="34135"/>
            <ac:spMkLst>
              <pc:docMk/>
              <pc:sldMasterMk cId="2694750057" sldId="2147483660"/>
              <pc:sldLayoutMk cId="1285508233" sldId="2147483692"/>
              <ac:spMk id="11" creationId="{778C020A-ECF8-1693-FD54-806A01450F8F}"/>
            </ac:spMkLst>
          </pc:spChg>
          <pc:picChg chg="mod">
            <ac:chgData name="Pinja Front" userId="d4b474e1-e35b-4bca-bd00-764a0bee5a43" providerId="ADAL" clId="{82EE8B11-E7E3-4254-B6BC-0E78E4AFC0F8}" dt="2022-07-05T12:15:04.818" v="2649" actId="34135"/>
            <ac:picMkLst>
              <pc:docMk/>
              <pc:sldMasterMk cId="2694750057" sldId="2147483660"/>
              <pc:sldLayoutMk cId="1285508233" sldId="2147483692"/>
              <ac:picMk id="7" creationId="{0227CD58-BF71-A63B-C7D7-829A22DAC07A}"/>
            </ac:picMkLst>
          </pc:picChg>
          <pc:picChg chg="mod">
            <ac:chgData name="Pinja Front" userId="d4b474e1-e35b-4bca-bd00-764a0bee5a43" providerId="ADAL" clId="{82EE8B11-E7E3-4254-B6BC-0E78E4AFC0F8}" dt="2022-07-05T12:15:07.041" v="2650" actId="34135"/>
            <ac:picMkLst>
              <pc:docMk/>
              <pc:sldMasterMk cId="2694750057" sldId="2147483660"/>
              <pc:sldLayoutMk cId="1285508233" sldId="2147483692"/>
              <ac:picMk id="8" creationId="{CC125B5F-8724-774A-88B2-5FC4094D65B0}"/>
            </ac:picMkLst>
          </pc:picChg>
        </pc:sldLayoutChg>
        <pc:sldLayoutChg chg="addSp delSp modSp add mod modTransition setBg">
          <pc:chgData name="Pinja Front" userId="d4b474e1-e35b-4bca-bd00-764a0bee5a43" providerId="ADAL" clId="{82EE8B11-E7E3-4254-B6BC-0E78E4AFC0F8}" dt="2022-07-07T06:51:17.913" v="3681" actId="34135"/>
          <pc:sldLayoutMkLst>
            <pc:docMk/>
            <pc:sldMasterMk cId="2694750057" sldId="2147483660"/>
            <pc:sldLayoutMk cId="908674682" sldId="2147483693"/>
          </pc:sldLayoutMkLst>
          <pc:spChg chg="del">
            <ac:chgData name="Pinja Front" userId="d4b474e1-e35b-4bca-bd00-764a0bee5a43" providerId="ADAL" clId="{82EE8B11-E7E3-4254-B6BC-0E78E4AFC0F8}" dt="2022-07-05T07:36:33.064" v="713" actId="478"/>
            <ac:spMkLst>
              <pc:docMk/>
              <pc:sldMasterMk cId="2694750057" sldId="2147483660"/>
              <pc:sldLayoutMk cId="908674682" sldId="2147483693"/>
              <ac:spMk id="2" creationId="{00000000-0000-0000-0000-000000000000}"/>
            </ac:spMkLst>
          </pc:spChg>
          <pc:spChg chg="add del">
            <ac:chgData name="Pinja Front" userId="d4b474e1-e35b-4bca-bd00-764a0bee5a43" providerId="ADAL" clId="{82EE8B11-E7E3-4254-B6BC-0E78E4AFC0F8}" dt="2022-07-05T09:01:00.258" v="1502" actId="11529"/>
            <ac:spMkLst>
              <pc:docMk/>
              <pc:sldMasterMk cId="2694750057" sldId="2147483660"/>
              <pc:sldLayoutMk cId="908674682" sldId="2147483693"/>
              <ac:spMk id="2" creationId="{F2C24773-6064-2846-A8B5-F085A9488126}"/>
            </ac:spMkLst>
          </pc:spChg>
          <pc:spChg chg="add del mod ord">
            <ac:chgData name="Pinja Front" userId="d4b474e1-e35b-4bca-bd00-764a0bee5a43" providerId="ADAL" clId="{82EE8B11-E7E3-4254-B6BC-0E78E4AFC0F8}" dt="2022-07-06T05:47:28.044" v="3124" actId="478"/>
            <ac:spMkLst>
              <pc:docMk/>
              <pc:sldMasterMk cId="2694750057" sldId="2147483660"/>
              <pc:sldLayoutMk cId="908674682" sldId="2147483693"/>
              <ac:spMk id="3" creationId="{701CDE36-BCBF-7B2D-6361-3AFBB2BDB0B7}"/>
            </ac:spMkLst>
          </pc:spChg>
          <pc:spChg chg="add del mod">
            <ac:chgData name="Pinja Front" userId="d4b474e1-e35b-4bca-bd00-764a0bee5a43" providerId="ADAL" clId="{82EE8B11-E7E3-4254-B6BC-0E78E4AFC0F8}" dt="2022-07-05T09:01:00.258" v="1502" actId="11529"/>
            <ac:spMkLst>
              <pc:docMk/>
              <pc:sldMasterMk cId="2694750057" sldId="2147483660"/>
              <pc:sldLayoutMk cId="908674682" sldId="2147483693"/>
              <ac:spMk id="4" creationId="{6F7CCE21-DBCB-CDF2-F025-F75D2B007BA3}"/>
            </ac:spMkLst>
          </pc:spChg>
          <pc:spChg chg="del mod">
            <ac:chgData name="Pinja Front" userId="d4b474e1-e35b-4bca-bd00-764a0bee5a43" providerId="ADAL" clId="{82EE8B11-E7E3-4254-B6BC-0E78E4AFC0F8}" dt="2022-07-05T07:40:38.477" v="767" actId="478"/>
            <ac:spMkLst>
              <pc:docMk/>
              <pc:sldMasterMk cId="2694750057" sldId="2147483660"/>
              <pc:sldLayoutMk cId="908674682" sldId="2147483693"/>
              <ac:spMk id="9" creationId="{5C766827-C31B-E0DA-63C7-42C9AB420F4C}"/>
            </ac:spMkLst>
          </pc:spChg>
          <pc:spChg chg="add mod ord">
            <ac:chgData name="Pinja Front" userId="d4b474e1-e35b-4bca-bd00-764a0bee5a43" providerId="ADAL" clId="{82EE8B11-E7E3-4254-B6BC-0E78E4AFC0F8}" dt="2022-07-06T05:47:54.329" v="3141" actId="34135"/>
            <ac:spMkLst>
              <pc:docMk/>
              <pc:sldMasterMk cId="2694750057" sldId="2147483660"/>
              <pc:sldLayoutMk cId="908674682" sldId="2147483693"/>
              <ac:spMk id="9" creationId="{9E88C79A-A305-0E36-6D38-F195619A3D0B}"/>
            </ac:spMkLst>
          </pc:spChg>
          <pc:spChg chg="add mod">
            <ac:chgData name="Pinja Front" userId="d4b474e1-e35b-4bca-bd00-764a0bee5a43" providerId="ADAL" clId="{82EE8B11-E7E3-4254-B6BC-0E78E4AFC0F8}" dt="2022-07-05T12:19:26.525" v="2679" actId="34135"/>
            <ac:spMkLst>
              <pc:docMk/>
              <pc:sldMasterMk cId="2694750057" sldId="2147483660"/>
              <pc:sldLayoutMk cId="908674682" sldId="2147483693"/>
              <ac:spMk id="12" creationId="{03D45AF0-717B-F5C7-8D8C-264A5159C3AC}"/>
            </ac:spMkLst>
          </pc:spChg>
          <pc:spChg chg="add del mod">
            <ac:chgData name="Pinja Front" userId="d4b474e1-e35b-4bca-bd00-764a0bee5a43" providerId="ADAL" clId="{82EE8B11-E7E3-4254-B6BC-0E78E4AFC0F8}" dt="2022-07-05T07:44:03.297" v="824" actId="478"/>
            <ac:spMkLst>
              <pc:docMk/>
              <pc:sldMasterMk cId="2694750057" sldId="2147483660"/>
              <pc:sldLayoutMk cId="908674682" sldId="2147483693"/>
              <ac:spMk id="14" creationId="{D3401B9B-3D08-E7F1-EA86-E6CE1FC487B0}"/>
            </ac:spMkLst>
          </pc:spChg>
          <pc:spChg chg="add del mod">
            <ac:chgData name="Pinja Front" userId="d4b474e1-e35b-4bca-bd00-764a0bee5a43" providerId="ADAL" clId="{82EE8B11-E7E3-4254-B6BC-0E78E4AFC0F8}" dt="2022-07-05T07:51:17.344" v="940" actId="478"/>
            <ac:spMkLst>
              <pc:docMk/>
              <pc:sldMasterMk cId="2694750057" sldId="2147483660"/>
              <pc:sldLayoutMk cId="908674682" sldId="2147483693"/>
              <ac:spMk id="15" creationId="{CDBA80B7-9C78-B5A7-6889-3B3212A1810E}"/>
            </ac:spMkLst>
          </pc:spChg>
          <pc:spChg chg="add del mod">
            <ac:chgData name="Pinja Front" userId="d4b474e1-e35b-4bca-bd00-764a0bee5a43" providerId="ADAL" clId="{82EE8B11-E7E3-4254-B6BC-0E78E4AFC0F8}" dt="2022-07-05T07:59:52.754" v="1122" actId="478"/>
            <ac:spMkLst>
              <pc:docMk/>
              <pc:sldMasterMk cId="2694750057" sldId="2147483660"/>
              <pc:sldLayoutMk cId="908674682" sldId="2147483693"/>
              <ac:spMk id="16" creationId="{5F99F8FE-3710-0DD3-4416-BAD2EEDE2156}"/>
            </ac:spMkLst>
          </pc:spChg>
          <pc:spChg chg="add del mod">
            <ac:chgData name="Pinja Front" userId="d4b474e1-e35b-4bca-bd00-764a0bee5a43" providerId="ADAL" clId="{82EE8B11-E7E3-4254-B6BC-0E78E4AFC0F8}" dt="2022-07-05T07:51:33.276" v="943" actId="478"/>
            <ac:spMkLst>
              <pc:docMk/>
              <pc:sldMasterMk cId="2694750057" sldId="2147483660"/>
              <pc:sldLayoutMk cId="908674682" sldId="2147483693"/>
              <ac:spMk id="17" creationId="{A1EEBC41-F556-785D-B613-42C5BCF01016}"/>
            </ac:spMkLst>
          </pc:spChg>
          <pc:spChg chg="add del mod">
            <ac:chgData name="Pinja Front" userId="d4b474e1-e35b-4bca-bd00-764a0bee5a43" providerId="ADAL" clId="{82EE8B11-E7E3-4254-B6BC-0E78E4AFC0F8}" dt="2022-07-05T07:56:42.456" v="999" actId="478"/>
            <ac:spMkLst>
              <pc:docMk/>
              <pc:sldMasterMk cId="2694750057" sldId="2147483660"/>
              <pc:sldLayoutMk cId="908674682" sldId="2147483693"/>
              <ac:spMk id="18" creationId="{E10F5026-2130-85C0-3AD4-927646445050}"/>
            </ac:spMkLst>
          </pc:spChg>
          <pc:spChg chg="add del mod">
            <ac:chgData name="Pinja Front" userId="d4b474e1-e35b-4bca-bd00-764a0bee5a43" providerId="ADAL" clId="{82EE8B11-E7E3-4254-B6BC-0E78E4AFC0F8}" dt="2022-07-05T08:04:10.480" v="1239" actId="478"/>
            <ac:spMkLst>
              <pc:docMk/>
              <pc:sldMasterMk cId="2694750057" sldId="2147483660"/>
              <pc:sldLayoutMk cId="908674682" sldId="2147483693"/>
              <ac:spMk id="19" creationId="{FDC276EE-7806-B769-1BD5-C6199ADA6C14}"/>
            </ac:spMkLst>
          </pc:spChg>
          <pc:spChg chg="add mod">
            <ac:chgData name="Pinja Front" userId="d4b474e1-e35b-4bca-bd00-764a0bee5a43" providerId="ADAL" clId="{82EE8B11-E7E3-4254-B6BC-0E78E4AFC0F8}" dt="2022-07-06T05:48:58.526" v="3170" actId="1035"/>
            <ac:spMkLst>
              <pc:docMk/>
              <pc:sldMasterMk cId="2694750057" sldId="2147483660"/>
              <pc:sldLayoutMk cId="908674682" sldId="2147483693"/>
              <ac:spMk id="20" creationId="{35838EFB-1640-7754-AD88-BEBAF4FDE64C}"/>
            </ac:spMkLst>
          </pc:spChg>
          <pc:spChg chg="add mod">
            <ac:chgData name="Pinja Front" userId="d4b474e1-e35b-4bca-bd00-764a0bee5a43" providerId="ADAL" clId="{82EE8B11-E7E3-4254-B6BC-0E78E4AFC0F8}" dt="2022-07-07T06:51:17.913" v="3681" actId="34135"/>
            <ac:spMkLst>
              <pc:docMk/>
              <pc:sldMasterMk cId="2694750057" sldId="2147483660"/>
              <pc:sldLayoutMk cId="908674682" sldId="2147483693"/>
              <ac:spMk id="21" creationId="{837F5682-B3D9-2DBB-8FD6-FE63154E8631}"/>
            </ac:spMkLst>
          </pc:spChg>
          <pc:picChg chg="add del mod">
            <ac:chgData name="Pinja Front" userId="d4b474e1-e35b-4bca-bd00-764a0bee5a43" providerId="ADAL" clId="{82EE8B11-E7E3-4254-B6BC-0E78E4AFC0F8}" dt="2022-07-06T05:47:54.329" v="3141" actId="34135"/>
            <ac:picMkLst>
              <pc:docMk/>
              <pc:sldMasterMk cId="2694750057" sldId="2147483660"/>
              <pc:sldLayoutMk cId="908674682" sldId="2147483693"/>
              <ac:picMk id="5" creationId="{DFD062C7-4182-E9B6-46BB-0EBC61A5FC22}"/>
            </ac:picMkLst>
          </pc:picChg>
          <pc:picChg chg="del">
            <ac:chgData name="Pinja Front" userId="d4b474e1-e35b-4bca-bd00-764a0bee5a43" providerId="ADAL" clId="{82EE8B11-E7E3-4254-B6BC-0E78E4AFC0F8}" dt="2022-07-05T07:39:03.208" v="741" actId="478"/>
            <ac:picMkLst>
              <pc:docMk/>
              <pc:sldMasterMk cId="2694750057" sldId="2147483660"/>
              <pc:sldLayoutMk cId="908674682" sldId="2147483693"/>
              <ac:picMk id="7" creationId="{0227CD58-BF71-A63B-C7D7-829A22DAC07A}"/>
            </ac:picMkLst>
          </pc:picChg>
          <pc:picChg chg="del">
            <ac:chgData name="Pinja Front" userId="d4b474e1-e35b-4bca-bd00-764a0bee5a43" providerId="ADAL" clId="{82EE8B11-E7E3-4254-B6BC-0E78E4AFC0F8}" dt="2022-07-05T07:39:05.862" v="742" actId="478"/>
            <ac:picMkLst>
              <pc:docMk/>
              <pc:sldMasterMk cId="2694750057" sldId="2147483660"/>
              <pc:sldLayoutMk cId="908674682" sldId="2147483693"/>
              <ac:picMk id="8" creationId="{CC125B5F-8724-774A-88B2-5FC4094D65B0}"/>
            </ac:picMkLst>
          </pc:picChg>
          <pc:picChg chg="add del mod">
            <ac:chgData name="Pinja Front" userId="d4b474e1-e35b-4bca-bd00-764a0bee5a43" providerId="ADAL" clId="{82EE8B11-E7E3-4254-B6BC-0E78E4AFC0F8}" dt="2022-07-06T05:47:54.329" v="3141" actId="34135"/>
            <ac:picMkLst>
              <pc:docMk/>
              <pc:sldMasterMk cId="2694750057" sldId="2147483660"/>
              <pc:sldLayoutMk cId="908674682" sldId="2147483693"/>
              <ac:picMk id="10" creationId="{27CDD5EE-2A8A-3AAF-63FE-BA9F7276A5CB}"/>
            </ac:picMkLst>
          </pc:picChg>
          <pc:picChg chg="add mod">
            <ac:chgData name="Pinja Front" userId="d4b474e1-e35b-4bca-bd00-764a0bee5a43" providerId="ADAL" clId="{82EE8B11-E7E3-4254-B6BC-0E78E4AFC0F8}" dt="2022-07-06T05:50:55.186" v="3202" actId="34135"/>
            <ac:picMkLst>
              <pc:docMk/>
              <pc:sldMasterMk cId="2694750057" sldId="2147483660"/>
              <pc:sldLayoutMk cId="908674682" sldId="2147483693"/>
              <ac:picMk id="11" creationId="{BEAF779B-8173-89E3-15A9-FFCEE0559F58}"/>
            </ac:picMkLst>
          </pc:picChg>
          <pc:picChg chg="add del mod">
            <ac:chgData name="Pinja Front" userId="d4b474e1-e35b-4bca-bd00-764a0bee5a43" providerId="ADAL" clId="{82EE8B11-E7E3-4254-B6BC-0E78E4AFC0F8}" dt="2022-07-05T07:42:55.571" v="805" actId="478"/>
            <ac:picMkLst>
              <pc:docMk/>
              <pc:sldMasterMk cId="2694750057" sldId="2147483660"/>
              <pc:sldLayoutMk cId="908674682" sldId="2147483693"/>
              <ac:picMk id="13" creationId="{4FCD82C6-B497-7CD8-E51F-6623210644E3}"/>
            </ac:picMkLst>
          </pc:picChg>
        </pc:sldLayoutChg>
        <pc:sldLayoutChg chg="addSp delSp modSp add mod modTransition">
          <pc:chgData name="Pinja Front" userId="d4b474e1-e35b-4bca-bd00-764a0bee5a43" providerId="ADAL" clId="{82EE8B11-E7E3-4254-B6BC-0E78E4AFC0F8}" dt="2022-07-06T06:00:49.736" v="3350" actId="34135"/>
          <pc:sldLayoutMkLst>
            <pc:docMk/>
            <pc:sldMasterMk cId="2694750057" sldId="2147483660"/>
            <pc:sldLayoutMk cId="436604245" sldId="2147483694"/>
          </pc:sldLayoutMkLst>
          <pc:spChg chg="mod">
            <ac:chgData name="Pinja Front" userId="d4b474e1-e35b-4bca-bd00-764a0bee5a43" providerId="ADAL" clId="{82EE8B11-E7E3-4254-B6BC-0E78E4AFC0F8}" dt="2022-07-05T11:12:20.864" v="2265" actId="34135"/>
            <ac:spMkLst>
              <pc:docMk/>
              <pc:sldMasterMk cId="2694750057" sldId="2147483660"/>
              <pc:sldLayoutMk cId="436604245" sldId="2147483694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1:12:20.864" v="2265" actId="34135"/>
            <ac:spMkLst>
              <pc:docMk/>
              <pc:sldMasterMk cId="2694750057" sldId="2147483660"/>
              <pc:sldLayoutMk cId="436604245" sldId="2147483694"/>
              <ac:spMk id="11" creationId="{DA3F9060-64A9-BF75-AA61-A9E7E4E0B72B}"/>
            </ac:spMkLst>
          </pc:spChg>
          <pc:picChg chg="mod">
            <ac:chgData name="Pinja Front" userId="d4b474e1-e35b-4bca-bd00-764a0bee5a43" providerId="ADAL" clId="{82EE8B11-E7E3-4254-B6BC-0E78E4AFC0F8}" dt="2022-07-05T11:12:20.864" v="2265" actId="34135"/>
            <ac:picMkLst>
              <pc:docMk/>
              <pc:sldMasterMk cId="2694750057" sldId="2147483660"/>
              <pc:sldLayoutMk cId="436604245" sldId="2147483694"/>
              <ac:picMk id="4" creationId="{179F7A7D-96D0-E839-4532-D65188301306}"/>
            </ac:picMkLst>
          </pc:picChg>
          <pc:picChg chg="add mod ord modCrop">
            <ac:chgData name="Pinja Front" userId="d4b474e1-e35b-4bca-bd00-764a0bee5a43" providerId="ADAL" clId="{82EE8B11-E7E3-4254-B6BC-0E78E4AFC0F8}" dt="2022-07-06T06:00:49.736" v="3350" actId="34135"/>
            <ac:picMkLst>
              <pc:docMk/>
              <pc:sldMasterMk cId="2694750057" sldId="2147483660"/>
              <pc:sldLayoutMk cId="436604245" sldId="2147483694"/>
              <ac:picMk id="7" creationId="{1C624E8D-D10C-0748-0F4B-EDDBA93E2307}"/>
            </ac:picMkLst>
          </pc:picChg>
          <pc:picChg chg="del">
            <ac:chgData name="Pinja Front" userId="d4b474e1-e35b-4bca-bd00-764a0bee5a43" providerId="ADAL" clId="{82EE8B11-E7E3-4254-B6BC-0E78E4AFC0F8}" dt="2022-07-05T11:05:44.628" v="2114" actId="478"/>
            <ac:picMkLst>
              <pc:docMk/>
              <pc:sldMasterMk cId="2694750057" sldId="2147483660"/>
              <pc:sldLayoutMk cId="436604245" sldId="2147483694"/>
              <ac:picMk id="9" creationId="{DBC03510-0A19-DD32-6479-444290195F4B}"/>
            </ac:picMkLst>
          </pc:picChg>
          <pc:picChg chg="mod">
            <ac:chgData name="Pinja Front" userId="d4b474e1-e35b-4bca-bd00-764a0bee5a43" providerId="ADAL" clId="{82EE8B11-E7E3-4254-B6BC-0E78E4AFC0F8}" dt="2022-07-05T11:12:20.864" v="2265" actId="34135"/>
            <ac:picMkLst>
              <pc:docMk/>
              <pc:sldMasterMk cId="2694750057" sldId="2147483660"/>
              <pc:sldLayoutMk cId="436604245" sldId="2147483694"/>
              <ac:picMk id="10" creationId="{87CD66C9-ADB8-6C63-488A-C80A2E5864EC}"/>
            </ac:picMkLst>
          </pc:picChg>
        </pc:sldLayoutChg>
        <pc:sldLayoutChg chg="addSp delSp modSp add mod ord modTransition">
          <pc:chgData name="Pinja Front" userId="d4b474e1-e35b-4bca-bd00-764a0bee5a43" providerId="ADAL" clId="{82EE8B11-E7E3-4254-B6BC-0E78E4AFC0F8}" dt="2022-07-06T06:07:18.995" v="3453" actId="20578"/>
          <pc:sldLayoutMkLst>
            <pc:docMk/>
            <pc:sldMasterMk cId="2694750057" sldId="2147483660"/>
            <pc:sldLayoutMk cId="2801016176" sldId="2147483695"/>
          </pc:sldLayoutMkLst>
          <pc:spChg chg="mod">
            <ac:chgData name="Pinja Front" userId="d4b474e1-e35b-4bca-bd00-764a0bee5a43" providerId="ADAL" clId="{82EE8B11-E7E3-4254-B6BC-0E78E4AFC0F8}" dt="2022-07-05T11:12:30.640" v="2266" actId="34135"/>
            <ac:spMkLst>
              <pc:docMk/>
              <pc:sldMasterMk cId="2694750057" sldId="2147483660"/>
              <pc:sldLayoutMk cId="2801016176" sldId="2147483695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1:12:30.640" v="2266" actId="34135"/>
            <ac:spMkLst>
              <pc:docMk/>
              <pc:sldMasterMk cId="2694750057" sldId="2147483660"/>
              <pc:sldLayoutMk cId="2801016176" sldId="2147483695"/>
              <ac:spMk id="11" creationId="{DA3F9060-64A9-BF75-AA61-A9E7E4E0B72B}"/>
            </ac:spMkLst>
          </pc:spChg>
          <pc:picChg chg="mod">
            <ac:chgData name="Pinja Front" userId="d4b474e1-e35b-4bca-bd00-764a0bee5a43" providerId="ADAL" clId="{82EE8B11-E7E3-4254-B6BC-0E78E4AFC0F8}" dt="2022-07-05T11:12:30.640" v="2266" actId="34135"/>
            <ac:picMkLst>
              <pc:docMk/>
              <pc:sldMasterMk cId="2694750057" sldId="2147483660"/>
              <pc:sldLayoutMk cId="2801016176" sldId="2147483695"/>
              <ac:picMk id="4" creationId="{179F7A7D-96D0-E839-4532-D65188301306}"/>
            </ac:picMkLst>
          </pc:picChg>
          <pc:picChg chg="del">
            <ac:chgData name="Pinja Front" userId="d4b474e1-e35b-4bca-bd00-764a0bee5a43" providerId="ADAL" clId="{82EE8B11-E7E3-4254-B6BC-0E78E4AFC0F8}" dt="2022-07-05T11:06:35.975" v="2137" actId="478"/>
            <ac:picMkLst>
              <pc:docMk/>
              <pc:sldMasterMk cId="2694750057" sldId="2147483660"/>
              <pc:sldLayoutMk cId="2801016176" sldId="2147483695"/>
              <ac:picMk id="7" creationId="{1C624E8D-D10C-0748-0F4B-EDDBA93E2307}"/>
            </ac:picMkLst>
          </pc:picChg>
          <pc:picChg chg="add mod ord modCrop">
            <ac:chgData name="Pinja Front" userId="d4b474e1-e35b-4bca-bd00-764a0bee5a43" providerId="ADAL" clId="{82EE8B11-E7E3-4254-B6BC-0E78E4AFC0F8}" dt="2022-07-05T11:12:30.640" v="2266" actId="34135"/>
            <ac:picMkLst>
              <pc:docMk/>
              <pc:sldMasterMk cId="2694750057" sldId="2147483660"/>
              <pc:sldLayoutMk cId="2801016176" sldId="2147483695"/>
              <ac:picMk id="8" creationId="{0C09AC56-3182-9282-64AD-7860A44A24EC}"/>
            </ac:picMkLst>
          </pc:picChg>
          <pc:picChg chg="mod">
            <ac:chgData name="Pinja Front" userId="d4b474e1-e35b-4bca-bd00-764a0bee5a43" providerId="ADAL" clId="{82EE8B11-E7E3-4254-B6BC-0E78E4AFC0F8}" dt="2022-07-05T11:12:30.640" v="2266" actId="34135"/>
            <ac:picMkLst>
              <pc:docMk/>
              <pc:sldMasterMk cId="2694750057" sldId="2147483660"/>
              <pc:sldLayoutMk cId="2801016176" sldId="2147483695"/>
              <ac:picMk id="10" creationId="{87CD66C9-ADB8-6C63-488A-C80A2E5864EC}"/>
            </ac:picMkLst>
          </pc:picChg>
        </pc:sldLayoutChg>
        <pc:sldLayoutChg chg="addSp delSp modSp add mod ord modTransition">
          <pc:chgData name="Pinja Front" userId="d4b474e1-e35b-4bca-bd00-764a0bee5a43" providerId="ADAL" clId="{82EE8B11-E7E3-4254-B6BC-0E78E4AFC0F8}" dt="2022-07-06T06:07:23.818" v="3454" actId="20578"/>
          <pc:sldLayoutMkLst>
            <pc:docMk/>
            <pc:sldMasterMk cId="2694750057" sldId="2147483660"/>
            <pc:sldLayoutMk cId="166557455" sldId="2147483696"/>
          </pc:sldLayoutMkLst>
          <pc:spChg chg="mod">
            <ac:chgData name="Pinja Front" userId="d4b474e1-e35b-4bca-bd00-764a0bee5a43" providerId="ADAL" clId="{82EE8B11-E7E3-4254-B6BC-0E78E4AFC0F8}" dt="2022-07-05T11:12:47.887" v="2267" actId="34135"/>
            <ac:spMkLst>
              <pc:docMk/>
              <pc:sldMasterMk cId="2694750057" sldId="2147483660"/>
              <pc:sldLayoutMk cId="166557455" sldId="2147483696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1:12:47.887" v="2267" actId="34135"/>
            <ac:spMkLst>
              <pc:docMk/>
              <pc:sldMasterMk cId="2694750057" sldId="2147483660"/>
              <pc:sldLayoutMk cId="166557455" sldId="2147483696"/>
              <ac:spMk id="11" creationId="{DA3F9060-64A9-BF75-AA61-A9E7E4E0B72B}"/>
            </ac:spMkLst>
          </pc:spChg>
          <pc:picChg chg="mod">
            <ac:chgData name="Pinja Front" userId="d4b474e1-e35b-4bca-bd00-764a0bee5a43" providerId="ADAL" clId="{82EE8B11-E7E3-4254-B6BC-0E78E4AFC0F8}" dt="2022-07-05T11:12:47.887" v="2267" actId="34135"/>
            <ac:picMkLst>
              <pc:docMk/>
              <pc:sldMasterMk cId="2694750057" sldId="2147483660"/>
              <pc:sldLayoutMk cId="166557455" sldId="2147483696"/>
              <ac:picMk id="4" creationId="{179F7A7D-96D0-E839-4532-D65188301306}"/>
            </ac:picMkLst>
          </pc:picChg>
          <pc:picChg chg="add mod ord modCrop">
            <ac:chgData name="Pinja Front" userId="d4b474e1-e35b-4bca-bd00-764a0bee5a43" providerId="ADAL" clId="{82EE8B11-E7E3-4254-B6BC-0E78E4AFC0F8}" dt="2022-07-05T11:12:47.887" v="2267" actId="34135"/>
            <ac:picMkLst>
              <pc:docMk/>
              <pc:sldMasterMk cId="2694750057" sldId="2147483660"/>
              <pc:sldLayoutMk cId="166557455" sldId="2147483696"/>
              <ac:picMk id="7" creationId="{3E8150D5-5DDD-161D-B608-E0C9529A872C}"/>
            </ac:picMkLst>
          </pc:picChg>
          <pc:picChg chg="del">
            <ac:chgData name="Pinja Front" userId="d4b474e1-e35b-4bca-bd00-764a0bee5a43" providerId="ADAL" clId="{82EE8B11-E7E3-4254-B6BC-0E78E4AFC0F8}" dt="2022-07-05T11:07:16.354" v="2160" actId="478"/>
            <ac:picMkLst>
              <pc:docMk/>
              <pc:sldMasterMk cId="2694750057" sldId="2147483660"/>
              <pc:sldLayoutMk cId="166557455" sldId="2147483696"/>
              <ac:picMk id="8" creationId="{0C09AC56-3182-9282-64AD-7860A44A24EC}"/>
            </ac:picMkLst>
          </pc:picChg>
          <pc:picChg chg="mod">
            <ac:chgData name="Pinja Front" userId="d4b474e1-e35b-4bca-bd00-764a0bee5a43" providerId="ADAL" clId="{82EE8B11-E7E3-4254-B6BC-0E78E4AFC0F8}" dt="2022-07-05T11:12:47.887" v="2267" actId="34135"/>
            <ac:picMkLst>
              <pc:docMk/>
              <pc:sldMasterMk cId="2694750057" sldId="2147483660"/>
              <pc:sldLayoutMk cId="166557455" sldId="2147483696"/>
              <ac:picMk id="10" creationId="{87CD66C9-ADB8-6C63-488A-C80A2E5864EC}"/>
            </ac:picMkLst>
          </pc:picChg>
        </pc:sldLayoutChg>
        <pc:sldLayoutChg chg="addSp delSp modSp add mod ord modTransition">
          <pc:chgData name="Pinja Front" userId="d4b474e1-e35b-4bca-bd00-764a0bee5a43" providerId="ADAL" clId="{82EE8B11-E7E3-4254-B6BC-0E78E4AFC0F8}" dt="2022-07-07T06:49:14.502" v="3677" actId="34135"/>
          <pc:sldLayoutMkLst>
            <pc:docMk/>
            <pc:sldMasterMk cId="2694750057" sldId="2147483660"/>
            <pc:sldLayoutMk cId="2214583543" sldId="2147483697"/>
          </pc:sldLayoutMkLst>
          <pc:spChg chg="mod">
            <ac:chgData name="Pinja Front" userId="d4b474e1-e35b-4bca-bd00-764a0bee5a43" providerId="ADAL" clId="{82EE8B11-E7E3-4254-B6BC-0E78E4AFC0F8}" dt="2022-07-07T06:49:14.502" v="3677" actId="34135"/>
            <ac:spMkLst>
              <pc:docMk/>
              <pc:sldMasterMk cId="2694750057" sldId="2147483660"/>
              <pc:sldLayoutMk cId="2214583543" sldId="2147483697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1:12:56.147" v="2268" actId="34135"/>
            <ac:spMkLst>
              <pc:docMk/>
              <pc:sldMasterMk cId="2694750057" sldId="2147483660"/>
              <pc:sldLayoutMk cId="2214583543" sldId="2147483697"/>
              <ac:spMk id="11" creationId="{DA3F9060-64A9-BF75-AA61-A9E7E4E0B72B}"/>
            </ac:spMkLst>
          </pc:spChg>
          <pc:picChg chg="mod">
            <ac:chgData name="Pinja Front" userId="d4b474e1-e35b-4bca-bd00-764a0bee5a43" providerId="ADAL" clId="{82EE8B11-E7E3-4254-B6BC-0E78E4AFC0F8}" dt="2022-07-05T11:12:56.147" v="2268" actId="34135"/>
            <ac:picMkLst>
              <pc:docMk/>
              <pc:sldMasterMk cId="2694750057" sldId="2147483660"/>
              <pc:sldLayoutMk cId="2214583543" sldId="2147483697"/>
              <ac:picMk id="4" creationId="{179F7A7D-96D0-E839-4532-D65188301306}"/>
            </ac:picMkLst>
          </pc:picChg>
          <pc:picChg chg="del">
            <ac:chgData name="Pinja Front" userId="d4b474e1-e35b-4bca-bd00-764a0bee5a43" providerId="ADAL" clId="{82EE8B11-E7E3-4254-B6BC-0E78E4AFC0F8}" dt="2022-07-05T11:08:06.444" v="2182" actId="478"/>
            <ac:picMkLst>
              <pc:docMk/>
              <pc:sldMasterMk cId="2694750057" sldId="2147483660"/>
              <pc:sldLayoutMk cId="2214583543" sldId="2147483697"/>
              <ac:picMk id="7" creationId="{3E8150D5-5DDD-161D-B608-E0C9529A872C}"/>
            </ac:picMkLst>
          </pc:picChg>
          <pc:picChg chg="add mod ord modCrop">
            <ac:chgData name="Pinja Front" userId="d4b474e1-e35b-4bca-bd00-764a0bee5a43" providerId="ADAL" clId="{82EE8B11-E7E3-4254-B6BC-0E78E4AFC0F8}" dt="2022-07-05T11:12:56.147" v="2268" actId="34135"/>
            <ac:picMkLst>
              <pc:docMk/>
              <pc:sldMasterMk cId="2694750057" sldId="2147483660"/>
              <pc:sldLayoutMk cId="2214583543" sldId="2147483697"/>
              <ac:picMk id="8" creationId="{35D4E1E9-FE3B-3BF6-6320-B70772DC2E1E}"/>
            </ac:picMkLst>
          </pc:picChg>
          <pc:picChg chg="mod">
            <ac:chgData name="Pinja Front" userId="d4b474e1-e35b-4bca-bd00-764a0bee5a43" providerId="ADAL" clId="{82EE8B11-E7E3-4254-B6BC-0E78E4AFC0F8}" dt="2022-07-05T11:12:56.147" v="2268" actId="34135"/>
            <ac:picMkLst>
              <pc:docMk/>
              <pc:sldMasterMk cId="2694750057" sldId="2147483660"/>
              <pc:sldLayoutMk cId="2214583543" sldId="2147483697"/>
              <ac:picMk id="10" creationId="{87CD66C9-ADB8-6C63-488A-C80A2E5864EC}"/>
            </ac:picMkLst>
          </pc:picChg>
        </pc:sldLayoutChg>
        <pc:sldLayoutChg chg="addSp delSp modSp add mod ord modTransition">
          <pc:chgData name="Pinja Front" userId="d4b474e1-e35b-4bca-bd00-764a0bee5a43" providerId="ADAL" clId="{82EE8B11-E7E3-4254-B6BC-0E78E4AFC0F8}" dt="2022-07-06T06:07:29.197" v="3456" actId="20578"/>
          <pc:sldLayoutMkLst>
            <pc:docMk/>
            <pc:sldMasterMk cId="2694750057" sldId="2147483660"/>
            <pc:sldLayoutMk cId="3468793972" sldId="2147483698"/>
          </pc:sldLayoutMkLst>
          <pc:spChg chg="mod">
            <ac:chgData name="Pinja Front" userId="d4b474e1-e35b-4bca-bd00-764a0bee5a43" providerId="ADAL" clId="{82EE8B11-E7E3-4254-B6BC-0E78E4AFC0F8}" dt="2022-07-05T12:35:59.278" v="2834" actId="34135"/>
            <ac:spMkLst>
              <pc:docMk/>
              <pc:sldMasterMk cId="2694750057" sldId="2147483660"/>
              <pc:sldLayoutMk cId="3468793972" sldId="2147483698"/>
              <ac:spMk id="2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1:13:18.799" v="2271" actId="34135"/>
            <ac:spMkLst>
              <pc:docMk/>
              <pc:sldMasterMk cId="2694750057" sldId="2147483660"/>
              <pc:sldLayoutMk cId="3468793972" sldId="2147483698"/>
              <ac:spMk id="11" creationId="{DA3F9060-64A9-BF75-AA61-A9E7E4E0B72B}"/>
            </ac:spMkLst>
          </pc:spChg>
          <pc:picChg chg="mod">
            <ac:chgData name="Pinja Front" userId="d4b474e1-e35b-4bca-bd00-764a0bee5a43" providerId="ADAL" clId="{82EE8B11-E7E3-4254-B6BC-0E78E4AFC0F8}" dt="2022-07-05T11:13:18.799" v="2271" actId="34135"/>
            <ac:picMkLst>
              <pc:docMk/>
              <pc:sldMasterMk cId="2694750057" sldId="2147483660"/>
              <pc:sldLayoutMk cId="3468793972" sldId="2147483698"/>
              <ac:picMk id="4" creationId="{179F7A7D-96D0-E839-4532-D65188301306}"/>
            </ac:picMkLst>
          </pc:picChg>
          <pc:picChg chg="add mod ord modCrop">
            <ac:chgData name="Pinja Front" userId="d4b474e1-e35b-4bca-bd00-764a0bee5a43" providerId="ADAL" clId="{82EE8B11-E7E3-4254-B6BC-0E78E4AFC0F8}" dt="2022-07-05T11:13:18.799" v="2271" actId="34135"/>
            <ac:picMkLst>
              <pc:docMk/>
              <pc:sldMasterMk cId="2694750057" sldId="2147483660"/>
              <pc:sldLayoutMk cId="3468793972" sldId="2147483698"/>
              <ac:picMk id="7" creationId="{79EE118A-1388-CCAC-8599-E4B5747BAA37}"/>
            </ac:picMkLst>
          </pc:picChg>
          <pc:picChg chg="del">
            <ac:chgData name="Pinja Front" userId="d4b474e1-e35b-4bca-bd00-764a0bee5a43" providerId="ADAL" clId="{82EE8B11-E7E3-4254-B6BC-0E78E4AFC0F8}" dt="2022-07-05T11:09:08.712" v="2206" actId="478"/>
            <ac:picMkLst>
              <pc:docMk/>
              <pc:sldMasterMk cId="2694750057" sldId="2147483660"/>
              <pc:sldLayoutMk cId="3468793972" sldId="2147483698"/>
              <ac:picMk id="8" creationId="{35D4E1E9-FE3B-3BF6-6320-B70772DC2E1E}"/>
            </ac:picMkLst>
          </pc:picChg>
          <pc:picChg chg="mod">
            <ac:chgData name="Pinja Front" userId="d4b474e1-e35b-4bca-bd00-764a0bee5a43" providerId="ADAL" clId="{82EE8B11-E7E3-4254-B6BC-0E78E4AFC0F8}" dt="2022-07-05T11:13:18.799" v="2271" actId="34135"/>
            <ac:picMkLst>
              <pc:docMk/>
              <pc:sldMasterMk cId="2694750057" sldId="2147483660"/>
              <pc:sldLayoutMk cId="3468793972" sldId="2147483698"/>
              <ac:picMk id="10" creationId="{87CD66C9-ADB8-6C63-488A-C80A2E5864EC}"/>
            </ac:picMkLst>
          </pc:picChg>
        </pc:sldLayoutChg>
        <pc:sldLayoutChg chg="new del mod">
          <pc:chgData name="Pinja Front" userId="d4b474e1-e35b-4bca-bd00-764a0bee5a43" providerId="ADAL" clId="{82EE8B11-E7E3-4254-B6BC-0E78E4AFC0F8}" dt="2022-07-05T11:56:11.523" v="2605" actId="2696"/>
          <pc:sldLayoutMkLst>
            <pc:docMk/>
            <pc:sldMasterMk cId="2694750057" sldId="2147483660"/>
            <pc:sldLayoutMk cId="3067016692" sldId="2147483699"/>
          </pc:sldLayoutMkLst>
        </pc:sldLayoutChg>
        <pc:sldLayoutChg chg="delSp modSp add mod ord modTransition">
          <pc:chgData name="Pinja Front" userId="d4b474e1-e35b-4bca-bd00-764a0bee5a43" providerId="ADAL" clId="{82EE8B11-E7E3-4254-B6BC-0E78E4AFC0F8}" dt="2022-07-07T06:49:41.200" v="3678" actId="34135"/>
          <pc:sldLayoutMkLst>
            <pc:docMk/>
            <pc:sldMasterMk cId="2694750057" sldId="2147483660"/>
            <pc:sldLayoutMk cId="3078398651" sldId="2147483699"/>
          </pc:sldLayoutMkLst>
          <pc:spChg chg="mod">
            <ac:chgData name="Pinja Front" userId="d4b474e1-e35b-4bca-bd00-764a0bee5a43" providerId="ADAL" clId="{82EE8B11-E7E3-4254-B6BC-0E78E4AFC0F8}" dt="2022-07-05T12:13:50.847" v="2640" actId="34135"/>
            <ac:spMkLst>
              <pc:docMk/>
              <pc:sldMasterMk cId="2694750057" sldId="2147483660"/>
              <pc:sldLayoutMk cId="3078398651" sldId="2147483699"/>
              <ac:spMk id="3" creationId="{00000000-0000-0000-0000-000000000000}"/>
            </ac:spMkLst>
          </pc:spChg>
          <pc:spChg chg="mod">
            <ac:chgData name="Pinja Front" userId="d4b474e1-e35b-4bca-bd00-764a0bee5a43" providerId="ADAL" clId="{82EE8B11-E7E3-4254-B6BC-0E78E4AFC0F8}" dt="2022-07-05T12:13:50.847" v="2640" actId="34135"/>
            <ac:spMkLst>
              <pc:docMk/>
              <pc:sldMasterMk cId="2694750057" sldId="2147483660"/>
              <pc:sldLayoutMk cId="3078398651" sldId="2147483699"/>
              <ac:spMk id="11" creationId="{E799DEE6-247A-364C-AD30-86D810C1F7CE}"/>
            </ac:spMkLst>
          </pc:spChg>
          <pc:spChg chg="mod">
            <ac:chgData name="Pinja Front" userId="d4b474e1-e35b-4bca-bd00-764a0bee5a43" providerId="ADAL" clId="{82EE8B11-E7E3-4254-B6BC-0E78E4AFC0F8}" dt="2022-07-07T06:49:41.200" v="3678" actId="34135"/>
            <ac:spMkLst>
              <pc:docMk/>
              <pc:sldMasterMk cId="2694750057" sldId="2147483660"/>
              <pc:sldLayoutMk cId="3078398651" sldId="2147483699"/>
              <ac:spMk id="12" creationId="{88872C64-294D-202E-D6B7-E5D5EDA2A228}"/>
            </ac:spMkLst>
          </pc:spChg>
          <pc:picChg chg="mod">
            <ac:chgData name="Pinja Front" userId="d4b474e1-e35b-4bca-bd00-764a0bee5a43" providerId="ADAL" clId="{82EE8B11-E7E3-4254-B6BC-0E78E4AFC0F8}" dt="2022-07-05T12:13:50.847" v="2640" actId="34135"/>
            <ac:picMkLst>
              <pc:docMk/>
              <pc:sldMasterMk cId="2694750057" sldId="2147483660"/>
              <pc:sldLayoutMk cId="3078398651" sldId="2147483699"/>
              <ac:picMk id="7" creationId="{0227CD58-BF71-A63B-C7D7-829A22DAC07A}"/>
            </ac:picMkLst>
          </pc:picChg>
          <pc:picChg chg="del mod">
            <ac:chgData name="Pinja Front" userId="d4b474e1-e35b-4bca-bd00-764a0bee5a43" providerId="ADAL" clId="{82EE8B11-E7E3-4254-B6BC-0E78E4AFC0F8}" dt="2022-07-05T12:08:40.425" v="2612" actId="478"/>
            <ac:picMkLst>
              <pc:docMk/>
              <pc:sldMasterMk cId="2694750057" sldId="2147483660"/>
              <pc:sldLayoutMk cId="3078398651" sldId="2147483699"/>
              <ac:picMk id="8" creationId="{CC125B5F-8724-774A-88B2-5FC4094D65B0}"/>
            </ac:picMkLst>
          </pc:picChg>
        </pc:sldLayoutChg>
        <pc:sldLayoutChg chg="addSp delSp modSp add mod modTransition">
          <pc:chgData name="Pinja Front" userId="d4b474e1-e35b-4bca-bd00-764a0bee5a43" providerId="ADAL" clId="{82EE8B11-E7E3-4254-B6BC-0E78E4AFC0F8}" dt="2022-07-07T06:51:31.472" v="3683" actId="34135"/>
          <pc:sldLayoutMkLst>
            <pc:docMk/>
            <pc:sldMasterMk cId="2694750057" sldId="2147483660"/>
            <pc:sldLayoutMk cId="2339464233" sldId="2147483700"/>
          </pc:sldLayoutMkLst>
          <pc:spChg chg="mod">
            <ac:chgData name="Pinja Front" userId="d4b474e1-e35b-4bca-bd00-764a0bee5a43" providerId="ADAL" clId="{82EE8B11-E7E3-4254-B6BC-0E78E4AFC0F8}" dt="2022-07-06T05:48:08.047" v="3142" actId="34135"/>
            <ac:spMkLst>
              <pc:docMk/>
              <pc:sldMasterMk cId="2694750057" sldId="2147483660"/>
              <pc:sldLayoutMk cId="2339464233" sldId="2147483700"/>
              <ac:spMk id="3" creationId="{701CDE36-BCBF-7B2D-6361-3AFBB2BDB0B7}"/>
            </ac:spMkLst>
          </pc:spChg>
          <pc:spChg chg="add del mod">
            <ac:chgData name="Pinja Front" userId="d4b474e1-e35b-4bca-bd00-764a0bee5a43" providerId="ADAL" clId="{82EE8B11-E7E3-4254-B6BC-0E78E4AFC0F8}" dt="2022-07-06T05:51:24.109" v="3204" actId="478"/>
            <ac:spMkLst>
              <pc:docMk/>
              <pc:sldMasterMk cId="2694750057" sldId="2147483660"/>
              <pc:sldLayoutMk cId="2339464233" sldId="2147483700"/>
              <ac:spMk id="14" creationId="{11E2D68E-C171-F05C-1F2C-B7B231980D79}"/>
            </ac:spMkLst>
          </pc:spChg>
          <pc:spChg chg="add mod">
            <ac:chgData name="Pinja Front" userId="d4b474e1-e35b-4bca-bd00-764a0bee5a43" providerId="ADAL" clId="{82EE8B11-E7E3-4254-B6BC-0E78E4AFC0F8}" dt="2022-07-06T05:51:36.246" v="3207" actId="34135"/>
            <ac:spMkLst>
              <pc:docMk/>
              <pc:sldMasterMk cId="2694750057" sldId="2147483660"/>
              <pc:sldLayoutMk cId="2339464233" sldId="2147483700"/>
              <ac:spMk id="15" creationId="{76ACFA1D-CC9A-5F14-68DB-E04509E6D256}"/>
            </ac:spMkLst>
          </pc:spChg>
          <pc:spChg chg="mod">
            <ac:chgData name="Pinja Front" userId="d4b474e1-e35b-4bca-bd00-764a0bee5a43" providerId="ADAL" clId="{82EE8B11-E7E3-4254-B6BC-0E78E4AFC0F8}" dt="2022-07-06T05:50:09.419" v="3199" actId="1035"/>
            <ac:spMkLst>
              <pc:docMk/>
              <pc:sldMasterMk cId="2694750057" sldId="2147483660"/>
              <pc:sldLayoutMk cId="2339464233" sldId="2147483700"/>
              <ac:spMk id="20" creationId="{35838EFB-1640-7754-AD88-BEBAF4FDE64C}"/>
            </ac:spMkLst>
          </pc:spChg>
          <pc:spChg chg="del mod">
            <ac:chgData name="Pinja Front" userId="d4b474e1-e35b-4bca-bd00-764a0bee5a43" providerId="ADAL" clId="{82EE8B11-E7E3-4254-B6BC-0E78E4AFC0F8}" dt="2022-07-06T05:49:58.290" v="3185" actId="478"/>
            <ac:spMkLst>
              <pc:docMk/>
              <pc:sldMasterMk cId="2694750057" sldId="2147483660"/>
              <pc:sldLayoutMk cId="2339464233" sldId="2147483700"/>
              <ac:spMk id="21" creationId="{837F5682-B3D9-2DBB-8FD6-FE63154E8631}"/>
            </ac:spMkLst>
          </pc:spChg>
          <pc:picChg chg="add mod modCrop">
            <ac:chgData name="Pinja Front" userId="d4b474e1-e35b-4bca-bd00-764a0bee5a43" providerId="ADAL" clId="{82EE8B11-E7E3-4254-B6BC-0E78E4AFC0F8}" dt="2022-07-07T06:51:31.472" v="3683" actId="34135"/>
            <ac:picMkLst>
              <pc:docMk/>
              <pc:sldMasterMk cId="2694750057" sldId="2147483660"/>
              <pc:sldLayoutMk cId="2339464233" sldId="2147483700"/>
              <ac:picMk id="4" creationId="{0DC988CA-E6AF-F352-3611-35320AA41289}"/>
            </ac:picMkLst>
          </pc:picChg>
          <pc:picChg chg="mod">
            <ac:chgData name="Pinja Front" userId="d4b474e1-e35b-4bca-bd00-764a0bee5a43" providerId="ADAL" clId="{82EE8B11-E7E3-4254-B6BC-0E78E4AFC0F8}" dt="2022-07-06T05:45:47.938" v="3101" actId="34135"/>
            <ac:picMkLst>
              <pc:docMk/>
              <pc:sldMasterMk cId="2694750057" sldId="2147483660"/>
              <pc:sldLayoutMk cId="2339464233" sldId="2147483700"/>
              <ac:picMk id="5" creationId="{DFD062C7-4182-E9B6-46BB-0EBC61A5FC22}"/>
            </ac:picMkLst>
          </pc:picChg>
          <pc:picChg chg="mod">
            <ac:chgData name="Pinja Front" userId="d4b474e1-e35b-4bca-bd00-764a0bee5a43" providerId="ADAL" clId="{82EE8B11-E7E3-4254-B6BC-0E78E4AFC0F8}" dt="2022-07-06T05:47:20.936" v="3122" actId="34135"/>
            <ac:picMkLst>
              <pc:docMk/>
              <pc:sldMasterMk cId="2694750057" sldId="2147483660"/>
              <pc:sldLayoutMk cId="2339464233" sldId="2147483700"/>
              <ac:picMk id="10" creationId="{27CDD5EE-2A8A-3AAF-63FE-BA9F7276A5CB}"/>
            </ac:picMkLst>
          </pc:picChg>
          <pc:picChg chg="del mod">
            <ac:chgData name="Pinja Front" userId="d4b474e1-e35b-4bca-bd00-764a0bee5a43" providerId="ADAL" clId="{82EE8B11-E7E3-4254-B6BC-0E78E4AFC0F8}" dt="2022-07-06T05:44:40.638" v="3016" actId="478"/>
            <ac:picMkLst>
              <pc:docMk/>
              <pc:sldMasterMk cId="2694750057" sldId="2147483660"/>
              <pc:sldLayoutMk cId="2339464233" sldId="2147483700"/>
              <ac:picMk id="11" creationId="{BEAF779B-8173-89E3-15A9-FFCEE0559F58}"/>
            </ac:picMkLst>
          </pc:picChg>
          <pc:picChg chg="add mod">
            <ac:chgData name="Pinja Front" userId="d4b474e1-e35b-4bca-bd00-764a0bee5a43" providerId="ADAL" clId="{82EE8B11-E7E3-4254-B6BC-0E78E4AFC0F8}" dt="2022-07-07T06:51:29.298" v="3682" actId="34135"/>
            <ac:picMkLst>
              <pc:docMk/>
              <pc:sldMasterMk cId="2694750057" sldId="2147483660"/>
              <pc:sldLayoutMk cId="2339464233" sldId="2147483700"/>
              <ac:picMk id="13" creationId="{E4FB186A-FD75-AB18-A4CD-DDA834435BE0}"/>
            </ac:picMkLst>
          </pc:picChg>
        </pc:sldLayoutChg>
        <pc:sldLayoutChg chg="addSp delSp modSp add mod modTransition">
          <pc:chgData name="Pinja Front" userId="d4b474e1-e35b-4bca-bd00-764a0bee5a43" providerId="ADAL" clId="{82EE8B11-E7E3-4254-B6BC-0E78E4AFC0F8}" dt="2022-07-06T06:06:29.729" v="3445" actId="34135"/>
          <pc:sldLayoutMkLst>
            <pc:docMk/>
            <pc:sldMasterMk cId="2694750057" sldId="2147483660"/>
            <pc:sldLayoutMk cId="75907058" sldId="2147483701"/>
          </pc:sldLayoutMkLst>
          <pc:spChg chg="mod">
            <ac:chgData name="Pinja Front" userId="d4b474e1-e35b-4bca-bd00-764a0bee5a43" providerId="ADAL" clId="{82EE8B11-E7E3-4254-B6BC-0E78E4AFC0F8}" dt="2022-07-06T05:59:27.997" v="3339" actId="34135"/>
            <ac:spMkLst>
              <pc:docMk/>
              <pc:sldMasterMk cId="2694750057" sldId="2147483660"/>
              <pc:sldLayoutMk cId="75907058" sldId="2147483701"/>
              <ac:spMk id="3" creationId="{701CDE36-BCBF-7B2D-6361-3AFBB2BDB0B7}"/>
            </ac:spMkLst>
          </pc:spChg>
          <pc:picChg chg="del mod">
            <ac:chgData name="Pinja Front" userId="d4b474e1-e35b-4bca-bd00-764a0bee5a43" providerId="ADAL" clId="{82EE8B11-E7E3-4254-B6BC-0E78E4AFC0F8}" dt="2022-07-06T05:52:30.461" v="3218" actId="478"/>
            <ac:picMkLst>
              <pc:docMk/>
              <pc:sldMasterMk cId="2694750057" sldId="2147483660"/>
              <pc:sldLayoutMk cId="75907058" sldId="2147483701"/>
              <ac:picMk id="4" creationId="{0DC988CA-E6AF-F352-3611-35320AA41289}"/>
            </ac:picMkLst>
          </pc:picChg>
          <pc:picChg chg="add mod">
            <ac:chgData name="Pinja Front" userId="d4b474e1-e35b-4bca-bd00-764a0bee5a43" providerId="ADAL" clId="{82EE8B11-E7E3-4254-B6BC-0E78E4AFC0F8}" dt="2022-07-06T06:06:29.729" v="3445" actId="34135"/>
            <ac:picMkLst>
              <pc:docMk/>
              <pc:sldMasterMk cId="2694750057" sldId="2147483660"/>
              <pc:sldLayoutMk cId="75907058" sldId="2147483701"/>
              <ac:picMk id="6" creationId="{DAC8DBF4-BCCA-30E1-2C8F-5F68CE170D04}"/>
            </ac:picMkLst>
          </pc:picChg>
        </pc:sldLayoutChg>
        <pc:sldLayoutChg chg="addSp delSp modSp add mod ord modTransition">
          <pc:chgData name="Pinja Front" userId="d4b474e1-e35b-4bca-bd00-764a0bee5a43" providerId="ADAL" clId="{82EE8B11-E7E3-4254-B6BC-0E78E4AFC0F8}" dt="2022-07-06T06:18:50.075" v="3638" actId="34135"/>
          <pc:sldLayoutMkLst>
            <pc:docMk/>
            <pc:sldMasterMk cId="2694750057" sldId="2147483660"/>
            <pc:sldLayoutMk cId="1464555419" sldId="2147483702"/>
          </pc:sldLayoutMkLst>
          <pc:spChg chg="del mod">
            <ac:chgData name="Pinja Front" userId="d4b474e1-e35b-4bca-bd00-764a0bee5a43" providerId="ADAL" clId="{82EE8B11-E7E3-4254-B6BC-0E78E4AFC0F8}" dt="2022-07-06T06:15:23.419" v="3536" actId="478"/>
            <ac:spMkLst>
              <pc:docMk/>
              <pc:sldMasterMk cId="2694750057" sldId="2147483660"/>
              <pc:sldLayoutMk cId="1464555419" sldId="2147483702"/>
              <ac:spMk id="2" creationId="{00000000-0000-0000-0000-000000000000}"/>
            </ac:spMkLst>
          </pc:spChg>
          <pc:spChg chg="add del mod">
            <ac:chgData name="Pinja Front" userId="d4b474e1-e35b-4bca-bd00-764a0bee5a43" providerId="ADAL" clId="{82EE8B11-E7E3-4254-B6BC-0E78E4AFC0F8}" dt="2022-07-06T05:59:46.439" v="3343" actId="478"/>
            <ac:spMkLst>
              <pc:docMk/>
              <pc:sldMasterMk cId="2694750057" sldId="2147483660"/>
              <pc:sldLayoutMk cId="1464555419" sldId="2147483702"/>
              <ac:spMk id="7" creationId="{F2BE5953-A1E5-DB89-24A8-DA1E6E1D2BB8}"/>
            </ac:spMkLst>
          </pc:spChg>
          <pc:spChg chg="add mod">
            <ac:chgData name="Pinja Front" userId="d4b474e1-e35b-4bca-bd00-764a0bee5a43" providerId="ADAL" clId="{82EE8B11-E7E3-4254-B6BC-0E78E4AFC0F8}" dt="2022-07-06T06:18:45.447" v="3637" actId="34135"/>
            <ac:spMkLst>
              <pc:docMk/>
              <pc:sldMasterMk cId="2694750057" sldId="2147483660"/>
              <pc:sldLayoutMk cId="1464555419" sldId="2147483702"/>
              <ac:spMk id="13" creationId="{D5CC3931-8905-35CA-E886-CA52009259EE}"/>
            </ac:spMkLst>
          </pc:spChg>
          <pc:picChg chg="mod">
            <ac:chgData name="Pinja Front" userId="d4b474e1-e35b-4bca-bd00-764a0bee5a43" providerId="ADAL" clId="{82EE8B11-E7E3-4254-B6BC-0E78E4AFC0F8}" dt="2022-07-06T06:18:45.447" v="3637" actId="34135"/>
            <ac:picMkLst>
              <pc:docMk/>
              <pc:sldMasterMk cId="2694750057" sldId="2147483660"/>
              <pc:sldLayoutMk cId="1464555419" sldId="2147483702"/>
              <ac:picMk id="4" creationId="{179F7A7D-96D0-E839-4532-D65188301306}"/>
            </ac:picMkLst>
          </pc:picChg>
          <pc:picChg chg="add mod">
            <ac:chgData name="Pinja Front" userId="d4b474e1-e35b-4bca-bd00-764a0bee5a43" providerId="ADAL" clId="{82EE8B11-E7E3-4254-B6BC-0E78E4AFC0F8}" dt="2022-07-06T06:18:50.075" v="3638" actId="34135"/>
            <ac:picMkLst>
              <pc:docMk/>
              <pc:sldMasterMk cId="2694750057" sldId="2147483660"/>
              <pc:sldLayoutMk cId="1464555419" sldId="2147483702"/>
              <ac:picMk id="8" creationId="{154D523C-8C88-ECBE-71B4-AE1980D43F9C}"/>
            </ac:picMkLst>
          </pc:picChg>
          <pc:picChg chg="mod modCrop">
            <ac:chgData name="Pinja Front" userId="d4b474e1-e35b-4bca-bd00-764a0bee5a43" providerId="ADAL" clId="{82EE8B11-E7E3-4254-B6BC-0E78E4AFC0F8}" dt="2022-07-06T06:18:45.447" v="3637" actId="34135"/>
            <ac:picMkLst>
              <pc:docMk/>
              <pc:sldMasterMk cId="2694750057" sldId="2147483660"/>
              <pc:sldLayoutMk cId="1464555419" sldId="2147483702"/>
              <ac:picMk id="9" creationId="{DBC03510-0A19-DD32-6479-444290195F4B}"/>
            </ac:picMkLst>
          </pc:picChg>
          <pc:picChg chg="del mod">
            <ac:chgData name="Pinja Front" userId="d4b474e1-e35b-4bca-bd00-764a0bee5a43" providerId="ADAL" clId="{82EE8B11-E7E3-4254-B6BC-0E78E4AFC0F8}" dt="2022-07-06T05:59:43.230" v="3342" actId="478"/>
            <ac:picMkLst>
              <pc:docMk/>
              <pc:sldMasterMk cId="2694750057" sldId="2147483660"/>
              <pc:sldLayoutMk cId="1464555419" sldId="2147483702"/>
              <ac:picMk id="10" creationId="{87CD66C9-ADB8-6C63-488A-C80A2E5864EC}"/>
            </ac:picMkLst>
          </pc:picChg>
          <pc:picChg chg="add mod">
            <ac:chgData name="Pinja Front" userId="d4b474e1-e35b-4bca-bd00-764a0bee5a43" providerId="ADAL" clId="{82EE8B11-E7E3-4254-B6BC-0E78E4AFC0F8}" dt="2022-07-06T06:18:50.075" v="3638" actId="34135"/>
            <ac:picMkLst>
              <pc:docMk/>
              <pc:sldMasterMk cId="2694750057" sldId="2147483660"/>
              <pc:sldLayoutMk cId="1464555419" sldId="2147483702"/>
              <ac:picMk id="12" creationId="{E4D67735-7E2C-1150-C974-272C9525D3E8}"/>
            </ac:picMkLst>
          </pc:picChg>
        </pc:sldLayoutChg>
        <pc:sldLayoutChg chg="addSp delSp modSp add mod ord modTransition">
          <pc:chgData name="Pinja Front" userId="d4b474e1-e35b-4bca-bd00-764a0bee5a43" providerId="ADAL" clId="{82EE8B11-E7E3-4254-B6BC-0E78E4AFC0F8}" dt="2022-07-06T06:19:05.040" v="3639" actId="34135"/>
          <pc:sldLayoutMkLst>
            <pc:docMk/>
            <pc:sldMasterMk cId="2694750057" sldId="2147483660"/>
            <pc:sldLayoutMk cId="2921168908" sldId="2147483703"/>
          </pc:sldLayoutMkLst>
          <pc:spChg chg="del">
            <ac:chgData name="Pinja Front" userId="d4b474e1-e35b-4bca-bd00-764a0bee5a43" providerId="ADAL" clId="{82EE8B11-E7E3-4254-B6BC-0E78E4AFC0F8}" dt="2022-07-06T06:15:29.253" v="3538" actId="478"/>
            <ac:spMkLst>
              <pc:docMk/>
              <pc:sldMasterMk cId="2694750057" sldId="2147483660"/>
              <pc:sldLayoutMk cId="2921168908" sldId="2147483703"/>
              <ac:spMk id="2" creationId="{00000000-0000-0000-0000-000000000000}"/>
            </ac:spMkLst>
          </pc:spChg>
          <pc:spChg chg="add mod">
            <ac:chgData name="Pinja Front" userId="d4b474e1-e35b-4bca-bd00-764a0bee5a43" providerId="ADAL" clId="{82EE8B11-E7E3-4254-B6BC-0E78E4AFC0F8}" dt="2022-07-06T06:19:05.040" v="3639" actId="34135"/>
            <ac:spMkLst>
              <pc:docMk/>
              <pc:sldMasterMk cId="2694750057" sldId="2147483660"/>
              <pc:sldLayoutMk cId="2921168908" sldId="2147483703"/>
              <ac:spMk id="13" creationId="{132622A2-653A-AA35-CD7B-3A4932B8BA06}"/>
            </ac:spMkLst>
          </pc:spChg>
          <pc:picChg chg="mod">
            <ac:chgData name="Pinja Front" userId="d4b474e1-e35b-4bca-bd00-764a0bee5a43" providerId="ADAL" clId="{82EE8B11-E7E3-4254-B6BC-0E78E4AFC0F8}" dt="2022-07-06T06:19:05.040" v="3639" actId="34135"/>
            <ac:picMkLst>
              <pc:docMk/>
              <pc:sldMasterMk cId="2694750057" sldId="2147483660"/>
              <pc:sldLayoutMk cId="2921168908" sldId="2147483703"/>
              <ac:picMk id="4" creationId="{179F7A7D-96D0-E839-4532-D65188301306}"/>
            </ac:picMkLst>
          </pc:picChg>
          <pc:picChg chg="mod">
            <ac:chgData name="Pinja Front" userId="d4b474e1-e35b-4bca-bd00-764a0bee5a43" providerId="ADAL" clId="{82EE8B11-E7E3-4254-B6BC-0E78E4AFC0F8}" dt="2022-07-06T06:01:40.702" v="3362" actId="34135"/>
            <ac:picMkLst>
              <pc:docMk/>
              <pc:sldMasterMk cId="2694750057" sldId="2147483660"/>
              <pc:sldLayoutMk cId="2921168908" sldId="2147483703"/>
              <ac:picMk id="8" creationId="{154D523C-8C88-ECBE-71B4-AE1980D43F9C}"/>
            </ac:picMkLst>
          </pc:picChg>
          <pc:picChg chg="del">
            <ac:chgData name="Pinja Front" userId="d4b474e1-e35b-4bca-bd00-764a0bee5a43" providerId="ADAL" clId="{82EE8B11-E7E3-4254-B6BC-0E78E4AFC0F8}" dt="2022-07-06T06:01:18.725" v="3355" actId="478"/>
            <ac:picMkLst>
              <pc:docMk/>
              <pc:sldMasterMk cId="2694750057" sldId="2147483660"/>
              <pc:sldLayoutMk cId="2921168908" sldId="2147483703"/>
              <ac:picMk id="9" creationId="{DBC03510-0A19-DD32-6479-444290195F4B}"/>
            </ac:picMkLst>
          </pc:picChg>
          <pc:picChg chg="add mod ord modCrop">
            <ac:chgData name="Pinja Front" userId="d4b474e1-e35b-4bca-bd00-764a0bee5a43" providerId="ADAL" clId="{82EE8B11-E7E3-4254-B6BC-0E78E4AFC0F8}" dt="2022-07-06T06:19:05.040" v="3639" actId="34135"/>
            <ac:picMkLst>
              <pc:docMk/>
              <pc:sldMasterMk cId="2694750057" sldId="2147483660"/>
              <pc:sldLayoutMk cId="2921168908" sldId="2147483703"/>
              <ac:picMk id="10" creationId="{0989BCDB-9DE0-7483-5E50-AAE7099DD949}"/>
            </ac:picMkLst>
          </pc:picChg>
          <pc:picChg chg="mod">
            <ac:chgData name="Pinja Front" userId="d4b474e1-e35b-4bca-bd00-764a0bee5a43" providerId="ADAL" clId="{82EE8B11-E7E3-4254-B6BC-0E78E4AFC0F8}" dt="2022-07-06T06:01:40.702" v="3362" actId="34135"/>
            <ac:picMkLst>
              <pc:docMk/>
              <pc:sldMasterMk cId="2694750057" sldId="2147483660"/>
              <pc:sldLayoutMk cId="2921168908" sldId="2147483703"/>
              <ac:picMk id="12" creationId="{E4D67735-7E2C-1150-C974-272C9525D3E8}"/>
            </ac:picMkLst>
          </pc:picChg>
        </pc:sldLayoutChg>
        <pc:sldLayoutChg chg="addSp delSp modSp add del mod modTransition">
          <pc:chgData name="Pinja Front" userId="d4b474e1-e35b-4bca-bd00-764a0bee5a43" providerId="ADAL" clId="{82EE8B11-E7E3-4254-B6BC-0E78E4AFC0F8}" dt="2022-07-06T06:05:14.403" v="3432" actId="2696"/>
          <pc:sldLayoutMkLst>
            <pc:docMk/>
            <pc:sldMasterMk cId="2694750057" sldId="2147483660"/>
            <pc:sldLayoutMk cId="1528148096" sldId="2147483704"/>
          </pc:sldLayoutMkLst>
          <pc:picChg chg="add mod ord">
            <ac:chgData name="Pinja Front" userId="d4b474e1-e35b-4bca-bd00-764a0bee5a43" providerId="ADAL" clId="{82EE8B11-E7E3-4254-B6BC-0E78E4AFC0F8}" dt="2022-07-06T06:04:52.432" v="3429" actId="167"/>
            <ac:picMkLst>
              <pc:docMk/>
              <pc:sldMasterMk cId="2694750057" sldId="2147483660"/>
              <pc:sldLayoutMk cId="1528148096" sldId="2147483704"/>
              <ac:picMk id="5" creationId="{F6AF0E08-FEDF-1C5A-7ED6-29F555048EA0}"/>
            </ac:picMkLst>
          </pc:picChg>
          <pc:picChg chg="del">
            <ac:chgData name="Pinja Front" userId="d4b474e1-e35b-4bca-bd00-764a0bee5a43" providerId="ADAL" clId="{82EE8B11-E7E3-4254-B6BC-0E78E4AFC0F8}" dt="2022-07-06T06:04:59.914" v="3430" actId="478"/>
            <ac:picMkLst>
              <pc:docMk/>
              <pc:sldMasterMk cId="2694750057" sldId="2147483660"/>
              <pc:sldLayoutMk cId="1528148096" sldId="2147483704"/>
              <ac:picMk id="7" creationId="{79EE118A-1388-CCAC-8599-E4B5747BAA37}"/>
            </ac:picMkLst>
          </pc:picChg>
        </pc:sldLayoutChg>
        <pc:sldLayoutChg chg="addSp delSp modSp add mod ord modTransition">
          <pc:chgData name="Pinja Front" userId="d4b474e1-e35b-4bca-bd00-764a0bee5a43" providerId="ADAL" clId="{82EE8B11-E7E3-4254-B6BC-0E78E4AFC0F8}" dt="2022-07-06T06:24:31.452" v="3648" actId="735"/>
          <pc:sldLayoutMkLst>
            <pc:docMk/>
            <pc:sldMasterMk cId="2694750057" sldId="2147483660"/>
            <pc:sldLayoutMk cId="1799582335" sldId="2147483705"/>
          </pc:sldLayoutMkLst>
          <pc:spChg chg="del">
            <ac:chgData name="Pinja Front" userId="d4b474e1-e35b-4bca-bd00-764a0bee5a43" providerId="ADAL" clId="{82EE8B11-E7E3-4254-B6BC-0E78E4AFC0F8}" dt="2022-07-06T06:15:33.980" v="3540" actId="478"/>
            <ac:spMkLst>
              <pc:docMk/>
              <pc:sldMasterMk cId="2694750057" sldId="2147483660"/>
              <pc:sldLayoutMk cId="1799582335" sldId="2147483705"/>
              <ac:spMk id="2" creationId="{00000000-0000-0000-0000-000000000000}"/>
            </ac:spMkLst>
          </pc:spChg>
          <pc:spChg chg="add mod">
            <ac:chgData name="Pinja Front" userId="d4b474e1-e35b-4bca-bd00-764a0bee5a43" providerId="ADAL" clId="{82EE8B11-E7E3-4254-B6BC-0E78E4AFC0F8}" dt="2022-07-06T06:19:17.580" v="3640" actId="34135"/>
            <ac:spMkLst>
              <pc:docMk/>
              <pc:sldMasterMk cId="2694750057" sldId="2147483660"/>
              <pc:sldLayoutMk cId="1799582335" sldId="2147483705"/>
              <ac:spMk id="14" creationId="{632D93E3-F918-CA2E-E54A-7B2BDFDA1FFC}"/>
            </ac:spMkLst>
          </pc:spChg>
          <pc:picChg chg="mod">
            <ac:chgData name="Pinja Front" userId="d4b474e1-e35b-4bca-bd00-764a0bee5a43" providerId="ADAL" clId="{82EE8B11-E7E3-4254-B6BC-0E78E4AFC0F8}" dt="2022-07-06T06:19:35.184" v="3646" actId="34135"/>
            <ac:picMkLst>
              <pc:docMk/>
              <pc:sldMasterMk cId="2694750057" sldId="2147483660"/>
              <pc:sldLayoutMk cId="1799582335" sldId="2147483705"/>
              <ac:picMk id="4" creationId="{179F7A7D-96D0-E839-4532-D65188301306}"/>
            </ac:picMkLst>
          </pc:picChg>
          <pc:picChg chg="add mod ord modCrop">
            <ac:chgData name="Pinja Front" userId="d4b474e1-e35b-4bca-bd00-764a0bee5a43" providerId="ADAL" clId="{82EE8B11-E7E3-4254-B6BC-0E78E4AFC0F8}" dt="2022-07-06T06:19:17.580" v="3640" actId="34135"/>
            <ac:picMkLst>
              <pc:docMk/>
              <pc:sldMasterMk cId="2694750057" sldId="2147483660"/>
              <pc:sldLayoutMk cId="1799582335" sldId="2147483705"/>
              <ac:picMk id="5" creationId="{D7600BD8-7F95-B579-2E5C-F1D50B6D24DB}"/>
            </ac:picMkLst>
          </pc:picChg>
          <pc:picChg chg="del mod">
            <ac:chgData name="Pinja Front" userId="d4b474e1-e35b-4bca-bd00-764a0bee5a43" providerId="ADAL" clId="{82EE8B11-E7E3-4254-B6BC-0E78E4AFC0F8}" dt="2022-07-06T06:06:36.920" v="3447" actId="478"/>
            <ac:picMkLst>
              <pc:docMk/>
              <pc:sldMasterMk cId="2694750057" sldId="2147483660"/>
              <pc:sldLayoutMk cId="1799582335" sldId="2147483705"/>
              <ac:picMk id="8" creationId="{154D523C-8C88-ECBE-71B4-AE1980D43F9C}"/>
            </ac:picMkLst>
          </pc:picChg>
          <pc:picChg chg="del">
            <ac:chgData name="Pinja Front" userId="d4b474e1-e35b-4bca-bd00-764a0bee5a43" providerId="ADAL" clId="{82EE8B11-E7E3-4254-B6BC-0E78E4AFC0F8}" dt="2022-07-06T06:05:52.415" v="3441" actId="478"/>
            <ac:picMkLst>
              <pc:docMk/>
              <pc:sldMasterMk cId="2694750057" sldId="2147483660"/>
              <pc:sldLayoutMk cId="1799582335" sldId="2147483705"/>
              <ac:picMk id="10" creationId="{0989BCDB-9DE0-7483-5E50-AAE7099DD949}"/>
            </ac:picMkLst>
          </pc:picChg>
          <pc:picChg chg="add mod">
            <ac:chgData name="Pinja Front" userId="d4b474e1-e35b-4bca-bd00-764a0bee5a43" providerId="ADAL" clId="{82EE8B11-E7E3-4254-B6BC-0E78E4AFC0F8}" dt="2022-07-06T06:19:17.580" v="3640" actId="34135"/>
            <ac:picMkLst>
              <pc:docMk/>
              <pc:sldMasterMk cId="2694750057" sldId="2147483660"/>
              <pc:sldLayoutMk cId="1799582335" sldId="2147483705"/>
              <ac:picMk id="13" creationId="{19ED01BB-04F9-FC8D-C316-DFA0CD1EBA13}"/>
            </ac:picMkLst>
          </pc:picChg>
        </pc:sldLayoutChg>
      </pc:sldMasterChg>
      <pc:sldMasterChg chg="new del mod addSldLayout delSldLayout">
        <pc:chgData name="Pinja Front" userId="d4b474e1-e35b-4bca-bd00-764a0bee5a43" providerId="ADAL" clId="{82EE8B11-E7E3-4254-B6BC-0E78E4AFC0F8}" dt="2022-07-05T06:10:26.615" v="407" actId="2696"/>
        <pc:sldMasterMkLst>
          <pc:docMk/>
          <pc:sldMasterMk cId="1252290935" sldId="2147483685"/>
        </pc:sldMasterMkLst>
        <pc:sldLayoutChg chg="new del replId">
          <pc:chgData name="Pinja Front" userId="d4b474e1-e35b-4bca-bd00-764a0bee5a43" providerId="ADAL" clId="{82EE8B11-E7E3-4254-B6BC-0E78E4AFC0F8}" dt="2022-07-05T06:10:26.602" v="396" actId="2696"/>
          <pc:sldLayoutMkLst>
            <pc:docMk/>
            <pc:sldMasterMk cId="1252290935" sldId="2147483685"/>
            <pc:sldLayoutMk cId="4026053815" sldId="2147483686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03" v="397" actId="2696"/>
          <pc:sldLayoutMkLst>
            <pc:docMk/>
            <pc:sldMasterMk cId="1252290935" sldId="2147483685"/>
            <pc:sldLayoutMk cId="1492740903" sldId="2147483687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04" v="398" actId="2696"/>
          <pc:sldLayoutMkLst>
            <pc:docMk/>
            <pc:sldMasterMk cId="1252290935" sldId="2147483685"/>
            <pc:sldLayoutMk cId="3772488431" sldId="2147483688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05" v="399" actId="2696"/>
          <pc:sldLayoutMkLst>
            <pc:docMk/>
            <pc:sldMasterMk cId="1252290935" sldId="2147483685"/>
            <pc:sldLayoutMk cId="4205137648" sldId="2147483689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06" v="400" actId="2696"/>
          <pc:sldLayoutMkLst>
            <pc:docMk/>
            <pc:sldMasterMk cId="1252290935" sldId="2147483685"/>
            <pc:sldLayoutMk cId="1156544677" sldId="2147483690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07" v="401" actId="2696"/>
          <pc:sldLayoutMkLst>
            <pc:docMk/>
            <pc:sldMasterMk cId="1252290935" sldId="2147483685"/>
            <pc:sldLayoutMk cId="2688014815" sldId="2147483691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08" v="402" actId="2696"/>
          <pc:sldLayoutMkLst>
            <pc:docMk/>
            <pc:sldMasterMk cId="1252290935" sldId="2147483685"/>
            <pc:sldLayoutMk cId="872752986" sldId="2147483692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09" v="403" actId="2696"/>
          <pc:sldLayoutMkLst>
            <pc:docMk/>
            <pc:sldMasterMk cId="1252290935" sldId="2147483685"/>
            <pc:sldLayoutMk cId="376587929" sldId="2147483693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10" v="404" actId="2696"/>
          <pc:sldLayoutMkLst>
            <pc:docMk/>
            <pc:sldMasterMk cId="1252290935" sldId="2147483685"/>
            <pc:sldLayoutMk cId="1916979392" sldId="2147483694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11" v="405" actId="2696"/>
          <pc:sldLayoutMkLst>
            <pc:docMk/>
            <pc:sldMasterMk cId="1252290935" sldId="2147483685"/>
            <pc:sldLayoutMk cId="2391578285" sldId="2147483695"/>
          </pc:sldLayoutMkLst>
        </pc:sldLayoutChg>
        <pc:sldLayoutChg chg="new del replId">
          <pc:chgData name="Pinja Front" userId="d4b474e1-e35b-4bca-bd00-764a0bee5a43" providerId="ADAL" clId="{82EE8B11-E7E3-4254-B6BC-0E78E4AFC0F8}" dt="2022-07-05T06:10:26.612" v="406" actId="2696"/>
          <pc:sldLayoutMkLst>
            <pc:docMk/>
            <pc:sldMasterMk cId="1252290935" sldId="2147483685"/>
            <pc:sldLayoutMk cId="3215032165" sldId="2147483696"/>
          </pc:sldLayoutMkLst>
        </pc:sldLayoutChg>
      </pc:sldMasterChg>
    </pc:docChg>
  </pc:docChgLst>
  <pc:docChgLst>
    <pc:chgData name="Pinja Front" userId="d4b474e1-e35b-4bca-bd00-764a0bee5a43" providerId="ADAL" clId="{8DA824BC-40E1-4CD6-88BA-CFDC9166D4DF}"/>
    <pc:docChg chg="undo redo custSel addSld delSld modSld modMainMaster">
      <pc:chgData name="Pinja Front" userId="d4b474e1-e35b-4bca-bd00-764a0bee5a43" providerId="ADAL" clId="{8DA824BC-40E1-4CD6-88BA-CFDC9166D4DF}" dt="2023-06-29T08:50:44.051" v="1561" actId="1037"/>
      <pc:docMkLst>
        <pc:docMk/>
      </pc:docMkLst>
      <pc:sldChg chg="modSp mod modClrScheme chgLayout">
        <pc:chgData name="Pinja Front" userId="d4b474e1-e35b-4bca-bd00-764a0bee5a43" providerId="ADAL" clId="{8DA824BC-40E1-4CD6-88BA-CFDC9166D4DF}" dt="2023-06-27T08:34:54.257" v="1539" actId="255"/>
        <pc:sldMkLst>
          <pc:docMk/>
          <pc:sldMk cId="1169057935" sldId="256"/>
        </pc:sldMkLst>
        <pc:spChg chg="mod ord">
          <ac:chgData name="Pinja Front" userId="d4b474e1-e35b-4bca-bd00-764a0bee5a43" providerId="ADAL" clId="{8DA824BC-40E1-4CD6-88BA-CFDC9166D4DF}" dt="2023-06-27T08:34:54.257" v="1539" actId="255"/>
          <ac:spMkLst>
            <pc:docMk/>
            <pc:sldMk cId="1169057935" sldId="256"/>
            <ac:spMk id="3" creationId="{4C16142B-5294-C3B1-7B1C-C4FB09D44A7F}"/>
          </ac:spMkLst>
        </pc:spChg>
      </pc:sldChg>
      <pc:sldChg chg="modSp mod chgLayout">
        <pc:chgData name="Pinja Front" userId="d4b474e1-e35b-4bca-bd00-764a0bee5a43" providerId="ADAL" clId="{8DA824BC-40E1-4CD6-88BA-CFDC9166D4DF}" dt="2023-06-27T08:34:42.501" v="1537" actId="27636"/>
        <pc:sldMkLst>
          <pc:docMk/>
          <pc:sldMk cId="4274787670" sldId="257"/>
        </pc:sldMkLst>
        <pc:spChg chg="mod ord">
          <ac:chgData name="Pinja Front" userId="d4b474e1-e35b-4bca-bd00-764a0bee5a43" providerId="ADAL" clId="{8DA824BC-40E1-4CD6-88BA-CFDC9166D4DF}" dt="2023-06-27T07:03:55.572" v="297" actId="1076"/>
          <ac:spMkLst>
            <pc:docMk/>
            <pc:sldMk cId="4274787670" sldId="257"/>
            <ac:spMk id="3" creationId="{C89DB7EB-2DFD-0AE8-DFC2-9897B0779AD5}"/>
          </ac:spMkLst>
        </pc:spChg>
        <pc:spChg chg="mod ord">
          <ac:chgData name="Pinja Front" userId="d4b474e1-e35b-4bca-bd00-764a0bee5a43" providerId="ADAL" clId="{8DA824BC-40E1-4CD6-88BA-CFDC9166D4DF}" dt="2023-06-27T08:34:42.501" v="1537" actId="27636"/>
          <ac:spMkLst>
            <pc:docMk/>
            <pc:sldMk cId="4274787670" sldId="257"/>
            <ac:spMk id="4" creationId="{99C87921-666A-30B3-0D43-0909C61513F7}"/>
          </ac:spMkLst>
        </pc:spChg>
      </pc:sldChg>
      <pc:sldChg chg="addSp delSp modSp mod modClrScheme chgLayout">
        <pc:chgData name="Pinja Front" userId="d4b474e1-e35b-4bca-bd00-764a0bee5a43" providerId="ADAL" clId="{8DA824BC-40E1-4CD6-88BA-CFDC9166D4DF}" dt="2023-06-27T07:13:08.685" v="433" actId="20577"/>
        <pc:sldMkLst>
          <pc:docMk/>
          <pc:sldMk cId="2040770077" sldId="258"/>
        </pc:sldMkLst>
        <pc:spChg chg="add mod ord">
          <ac:chgData name="Pinja Front" userId="d4b474e1-e35b-4bca-bd00-764a0bee5a43" providerId="ADAL" clId="{8DA824BC-40E1-4CD6-88BA-CFDC9166D4DF}" dt="2023-06-27T07:06:09.745" v="302" actId="255"/>
          <ac:spMkLst>
            <pc:docMk/>
            <pc:sldMk cId="2040770077" sldId="258"/>
            <ac:spMk id="2" creationId="{A2792AC4-15D7-4A93-79A8-40E6CCF9B5FC}"/>
          </ac:spMkLst>
        </pc:spChg>
        <pc:spChg chg="add mod ord">
          <ac:chgData name="Pinja Front" userId="d4b474e1-e35b-4bca-bd00-764a0bee5a43" providerId="ADAL" clId="{8DA824BC-40E1-4CD6-88BA-CFDC9166D4DF}" dt="2023-06-27T07:13:08.685" v="433" actId="20577"/>
          <ac:spMkLst>
            <pc:docMk/>
            <pc:sldMk cId="2040770077" sldId="258"/>
            <ac:spMk id="3" creationId="{B1E2B306-F300-B1EA-E7CF-2EC61BE3A3FC}"/>
          </ac:spMkLst>
        </pc:spChg>
        <pc:spChg chg="del mod ord">
          <ac:chgData name="Pinja Front" userId="d4b474e1-e35b-4bca-bd00-764a0bee5a43" providerId="ADAL" clId="{8DA824BC-40E1-4CD6-88BA-CFDC9166D4DF}" dt="2023-06-27T07:05:30.386" v="298" actId="700"/>
          <ac:spMkLst>
            <pc:docMk/>
            <pc:sldMk cId="2040770077" sldId="258"/>
            <ac:spMk id="4" creationId="{F342E685-395A-9659-B32F-D39A43512150}"/>
          </ac:spMkLst>
        </pc:spChg>
        <pc:spChg chg="del mod ord">
          <ac:chgData name="Pinja Front" userId="d4b474e1-e35b-4bca-bd00-764a0bee5a43" providerId="ADAL" clId="{8DA824BC-40E1-4CD6-88BA-CFDC9166D4DF}" dt="2023-06-27T07:05:30.386" v="298" actId="700"/>
          <ac:spMkLst>
            <pc:docMk/>
            <pc:sldMk cId="2040770077" sldId="258"/>
            <ac:spMk id="5" creationId="{00F5C8C3-295E-2748-1563-EF3FED549479}"/>
          </ac:spMkLst>
        </pc:spChg>
      </pc:sldChg>
      <pc:sldChg chg="addSp delSp modSp mod modClrScheme chgLayout">
        <pc:chgData name="Pinja Front" userId="d4b474e1-e35b-4bca-bd00-764a0bee5a43" providerId="ADAL" clId="{8DA824BC-40E1-4CD6-88BA-CFDC9166D4DF}" dt="2023-06-27T07:16:10.202" v="460" actId="12"/>
        <pc:sldMkLst>
          <pc:docMk/>
          <pc:sldMk cId="3389136413" sldId="259"/>
        </pc:sldMkLst>
        <pc:spChg chg="add mod ord">
          <ac:chgData name="Pinja Front" userId="d4b474e1-e35b-4bca-bd00-764a0bee5a43" providerId="ADAL" clId="{8DA824BC-40E1-4CD6-88BA-CFDC9166D4DF}" dt="2023-06-27T07:16:03.248" v="459" actId="20577"/>
          <ac:spMkLst>
            <pc:docMk/>
            <pc:sldMk cId="3389136413" sldId="259"/>
            <ac:spMk id="2" creationId="{D424C2F7-2B0D-6DB4-8D87-1636C565E450}"/>
          </ac:spMkLst>
        </pc:spChg>
        <pc:spChg chg="add mod ord">
          <ac:chgData name="Pinja Front" userId="d4b474e1-e35b-4bca-bd00-764a0bee5a43" providerId="ADAL" clId="{8DA824BC-40E1-4CD6-88BA-CFDC9166D4DF}" dt="2023-06-27T07:16:10.202" v="460" actId="12"/>
          <ac:spMkLst>
            <pc:docMk/>
            <pc:sldMk cId="3389136413" sldId="259"/>
            <ac:spMk id="3" creationId="{6E8BEE42-2D25-D63F-599A-E3B42D281885}"/>
          </ac:spMkLst>
        </pc:spChg>
        <pc:spChg chg="del mod ord">
          <ac:chgData name="Pinja Front" userId="d4b474e1-e35b-4bca-bd00-764a0bee5a43" providerId="ADAL" clId="{8DA824BC-40E1-4CD6-88BA-CFDC9166D4DF}" dt="2023-06-27T07:15:35.883" v="446" actId="700"/>
          <ac:spMkLst>
            <pc:docMk/>
            <pc:sldMk cId="3389136413" sldId="259"/>
            <ac:spMk id="4" creationId="{59DC1C62-4A95-D236-F7CA-45C2E30C1058}"/>
          </ac:spMkLst>
        </pc:spChg>
        <pc:spChg chg="del mod ord">
          <ac:chgData name="Pinja Front" userId="d4b474e1-e35b-4bca-bd00-764a0bee5a43" providerId="ADAL" clId="{8DA824BC-40E1-4CD6-88BA-CFDC9166D4DF}" dt="2023-06-27T07:15:35.883" v="446" actId="700"/>
          <ac:spMkLst>
            <pc:docMk/>
            <pc:sldMk cId="3389136413" sldId="259"/>
            <ac:spMk id="5" creationId="{A8652C1A-CB8F-D286-E31C-C6585D91E87A}"/>
          </ac:spMkLst>
        </pc:spChg>
      </pc:sldChg>
      <pc:sldChg chg="delSp modSp mod">
        <pc:chgData name="Pinja Front" userId="d4b474e1-e35b-4bca-bd00-764a0bee5a43" providerId="ADAL" clId="{8DA824BC-40E1-4CD6-88BA-CFDC9166D4DF}" dt="2023-06-27T08:35:35.312" v="1543" actId="255"/>
        <pc:sldMkLst>
          <pc:docMk/>
          <pc:sldMk cId="4214289436" sldId="260"/>
        </pc:sldMkLst>
        <pc:spChg chg="mod">
          <ac:chgData name="Pinja Front" userId="d4b474e1-e35b-4bca-bd00-764a0bee5a43" providerId="ADAL" clId="{8DA824BC-40E1-4CD6-88BA-CFDC9166D4DF}" dt="2023-06-27T08:35:35.312" v="1543" actId="255"/>
          <ac:spMkLst>
            <pc:docMk/>
            <pc:sldMk cId="4214289436" sldId="260"/>
            <ac:spMk id="4" creationId="{C089C497-9319-A715-EE89-7A6B99BB3C6F}"/>
          </ac:spMkLst>
        </pc:spChg>
        <pc:spChg chg="del">
          <ac:chgData name="Pinja Front" userId="d4b474e1-e35b-4bca-bd00-764a0bee5a43" providerId="ADAL" clId="{8DA824BC-40E1-4CD6-88BA-CFDC9166D4DF}" dt="2023-06-27T06:57:56.386" v="268" actId="478"/>
          <ac:spMkLst>
            <pc:docMk/>
            <pc:sldMk cId="4214289436" sldId="260"/>
            <ac:spMk id="5" creationId="{D400E4B7-0DFD-6DE9-0298-6AD7E08F3669}"/>
          </ac:spMkLst>
        </pc:spChg>
      </pc:sldChg>
      <pc:sldChg chg="modSp mod modClrScheme chgLayout">
        <pc:chgData name="Pinja Front" userId="d4b474e1-e35b-4bca-bd00-764a0bee5a43" providerId="ADAL" clId="{8DA824BC-40E1-4CD6-88BA-CFDC9166D4DF}" dt="2023-06-27T07:03:23.616" v="293" actId="1076"/>
        <pc:sldMkLst>
          <pc:docMk/>
          <pc:sldMk cId="254551970" sldId="261"/>
        </pc:sldMkLst>
        <pc:spChg chg="mod ord">
          <ac:chgData name="Pinja Front" userId="d4b474e1-e35b-4bca-bd00-764a0bee5a43" providerId="ADAL" clId="{8DA824BC-40E1-4CD6-88BA-CFDC9166D4DF}" dt="2023-06-27T07:03:23.616" v="293" actId="1076"/>
          <ac:spMkLst>
            <pc:docMk/>
            <pc:sldMk cId="254551970" sldId="261"/>
            <ac:spMk id="3" creationId="{C89DB7EB-2DFD-0AE8-DFC2-9897B0779AD5}"/>
          </ac:spMkLst>
        </pc:spChg>
        <pc:graphicFrameChg chg="mod ord">
          <ac:chgData name="Pinja Front" userId="d4b474e1-e35b-4bca-bd00-764a0bee5a43" providerId="ADAL" clId="{8DA824BC-40E1-4CD6-88BA-CFDC9166D4DF}" dt="2023-06-27T07:03:12.420" v="292" actId="1076"/>
          <ac:graphicFrameMkLst>
            <pc:docMk/>
            <pc:sldMk cId="254551970" sldId="261"/>
            <ac:graphicFrameMk id="6" creationId="{64318C64-D0FA-AE8B-A9A4-AB5D63F54D27}"/>
          </ac:graphicFrameMkLst>
        </pc:graphicFrameChg>
      </pc:sldChg>
      <pc:sldChg chg="addSp delSp modSp new mod modClrScheme chgLayout">
        <pc:chgData name="Pinja Front" userId="d4b474e1-e35b-4bca-bd00-764a0bee5a43" providerId="ADAL" clId="{8DA824BC-40E1-4CD6-88BA-CFDC9166D4DF}" dt="2023-06-27T08:25:24.232" v="1534" actId="20577"/>
        <pc:sldMkLst>
          <pc:docMk/>
          <pc:sldMk cId="1203876834" sldId="262"/>
        </pc:sldMkLst>
        <pc:spChg chg="del mod ord">
          <ac:chgData name="Pinja Front" userId="d4b474e1-e35b-4bca-bd00-764a0bee5a43" providerId="ADAL" clId="{8DA824BC-40E1-4CD6-88BA-CFDC9166D4DF}" dt="2023-06-27T07:10:26.213" v="357" actId="700"/>
          <ac:spMkLst>
            <pc:docMk/>
            <pc:sldMk cId="1203876834" sldId="262"/>
            <ac:spMk id="2" creationId="{7DBC4FBB-48DF-E02D-AEA6-C4AFCBB71475}"/>
          </ac:spMkLst>
        </pc:spChg>
        <pc:spChg chg="del mod ord">
          <ac:chgData name="Pinja Front" userId="d4b474e1-e35b-4bca-bd00-764a0bee5a43" providerId="ADAL" clId="{8DA824BC-40E1-4CD6-88BA-CFDC9166D4DF}" dt="2023-06-27T07:10:26.213" v="357" actId="700"/>
          <ac:spMkLst>
            <pc:docMk/>
            <pc:sldMk cId="1203876834" sldId="262"/>
            <ac:spMk id="3" creationId="{BBEE49E1-3239-F4AE-3CEB-2F67B1BF1B88}"/>
          </ac:spMkLst>
        </pc:spChg>
        <pc:spChg chg="add mod ord">
          <ac:chgData name="Pinja Front" userId="d4b474e1-e35b-4bca-bd00-764a0bee5a43" providerId="ADAL" clId="{8DA824BC-40E1-4CD6-88BA-CFDC9166D4DF}" dt="2023-06-27T07:14:03.855" v="435" actId="1076"/>
          <ac:spMkLst>
            <pc:docMk/>
            <pc:sldMk cId="1203876834" sldId="262"/>
            <ac:spMk id="4" creationId="{FB5F98B4-510E-684D-EF8E-8790228B5F59}"/>
          </ac:spMkLst>
        </pc:spChg>
        <pc:spChg chg="add mod ord">
          <ac:chgData name="Pinja Front" userId="d4b474e1-e35b-4bca-bd00-764a0bee5a43" providerId="ADAL" clId="{8DA824BC-40E1-4CD6-88BA-CFDC9166D4DF}" dt="2023-06-27T08:25:24.232" v="1534" actId="20577"/>
          <ac:spMkLst>
            <pc:docMk/>
            <pc:sldMk cId="1203876834" sldId="262"/>
            <ac:spMk id="5" creationId="{3F99E47E-FD81-DFF7-414F-25E07C7DFB88}"/>
          </ac:spMkLst>
        </pc:spChg>
      </pc:sldChg>
      <pc:sldChg chg="addSp delSp modSp new mod modClrScheme chgLayout">
        <pc:chgData name="Pinja Front" userId="d4b474e1-e35b-4bca-bd00-764a0bee5a43" providerId="ADAL" clId="{8DA824BC-40E1-4CD6-88BA-CFDC9166D4DF}" dt="2023-06-27T07:22:10.290" v="594" actId="255"/>
        <pc:sldMkLst>
          <pc:docMk/>
          <pc:sldMk cId="74742973" sldId="263"/>
        </pc:sldMkLst>
        <pc:spChg chg="del mod ord">
          <ac:chgData name="Pinja Front" userId="d4b474e1-e35b-4bca-bd00-764a0bee5a43" providerId="ADAL" clId="{8DA824BC-40E1-4CD6-88BA-CFDC9166D4DF}" dt="2023-06-27T07:16:47.692" v="462" actId="700"/>
          <ac:spMkLst>
            <pc:docMk/>
            <pc:sldMk cId="74742973" sldId="263"/>
            <ac:spMk id="2" creationId="{82905475-E441-5929-9D68-13319E3DDBD2}"/>
          </ac:spMkLst>
        </pc:spChg>
        <pc:spChg chg="del mod ord">
          <ac:chgData name="Pinja Front" userId="d4b474e1-e35b-4bca-bd00-764a0bee5a43" providerId="ADAL" clId="{8DA824BC-40E1-4CD6-88BA-CFDC9166D4DF}" dt="2023-06-27T07:16:47.692" v="462" actId="700"/>
          <ac:spMkLst>
            <pc:docMk/>
            <pc:sldMk cId="74742973" sldId="263"/>
            <ac:spMk id="3" creationId="{3105A2E3-BF51-A536-1E45-98A71C9C1E07}"/>
          </ac:spMkLst>
        </pc:spChg>
        <pc:spChg chg="add mod ord">
          <ac:chgData name="Pinja Front" userId="d4b474e1-e35b-4bca-bd00-764a0bee5a43" providerId="ADAL" clId="{8DA824BC-40E1-4CD6-88BA-CFDC9166D4DF}" dt="2023-06-27T07:22:10.290" v="594" actId="255"/>
          <ac:spMkLst>
            <pc:docMk/>
            <pc:sldMk cId="74742973" sldId="263"/>
            <ac:spMk id="4" creationId="{7C202EFF-CD29-F4DE-21FC-5F2E39A16603}"/>
          </ac:spMkLst>
        </pc:spChg>
        <pc:spChg chg="add mod ord">
          <ac:chgData name="Pinja Front" userId="d4b474e1-e35b-4bca-bd00-764a0bee5a43" providerId="ADAL" clId="{8DA824BC-40E1-4CD6-88BA-CFDC9166D4DF}" dt="2023-06-27T07:21:12.805" v="559" actId="27636"/>
          <ac:spMkLst>
            <pc:docMk/>
            <pc:sldMk cId="74742973" sldId="263"/>
            <ac:spMk id="5" creationId="{B729C9B5-15EE-B528-0AFC-66B09C28AC2E}"/>
          </ac:spMkLst>
        </pc:spChg>
      </pc:sldChg>
      <pc:sldChg chg="addSp delSp modSp new mod modClrScheme chgLayout">
        <pc:chgData name="Pinja Front" userId="d4b474e1-e35b-4bca-bd00-764a0bee5a43" providerId="ADAL" clId="{8DA824BC-40E1-4CD6-88BA-CFDC9166D4DF}" dt="2023-06-27T08:35:16.590" v="1541" actId="1076"/>
        <pc:sldMkLst>
          <pc:docMk/>
          <pc:sldMk cId="259576121" sldId="264"/>
        </pc:sldMkLst>
        <pc:spChg chg="del mod ord">
          <ac:chgData name="Pinja Front" userId="d4b474e1-e35b-4bca-bd00-764a0bee5a43" providerId="ADAL" clId="{8DA824BC-40E1-4CD6-88BA-CFDC9166D4DF}" dt="2023-06-27T07:23:22.770" v="596" actId="700"/>
          <ac:spMkLst>
            <pc:docMk/>
            <pc:sldMk cId="259576121" sldId="264"/>
            <ac:spMk id="2" creationId="{40E03DAF-4806-2020-E1EA-B5EB53664999}"/>
          </ac:spMkLst>
        </pc:spChg>
        <pc:spChg chg="del mod ord">
          <ac:chgData name="Pinja Front" userId="d4b474e1-e35b-4bca-bd00-764a0bee5a43" providerId="ADAL" clId="{8DA824BC-40E1-4CD6-88BA-CFDC9166D4DF}" dt="2023-06-27T07:23:22.770" v="596" actId="700"/>
          <ac:spMkLst>
            <pc:docMk/>
            <pc:sldMk cId="259576121" sldId="264"/>
            <ac:spMk id="3" creationId="{F2CAB494-907B-9F64-5416-853A686C1310}"/>
          </ac:spMkLst>
        </pc:spChg>
        <pc:spChg chg="add mod ord">
          <ac:chgData name="Pinja Front" userId="d4b474e1-e35b-4bca-bd00-764a0bee5a43" providerId="ADAL" clId="{8DA824BC-40E1-4CD6-88BA-CFDC9166D4DF}" dt="2023-06-27T08:35:16.590" v="1541" actId="1076"/>
          <ac:spMkLst>
            <pc:docMk/>
            <pc:sldMk cId="259576121" sldId="264"/>
            <ac:spMk id="4" creationId="{9D033917-E1BB-7460-E3C0-97597EC0CBFD}"/>
          </ac:spMkLst>
        </pc:spChg>
        <pc:spChg chg="add mod ord">
          <ac:chgData name="Pinja Front" userId="d4b474e1-e35b-4bca-bd00-764a0bee5a43" providerId="ADAL" clId="{8DA824BC-40E1-4CD6-88BA-CFDC9166D4DF}" dt="2023-06-27T07:30:20.471" v="619" actId="20577"/>
          <ac:spMkLst>
            <pc:docMk/>
            <pc:sldMk cId="259576121" sldId="264"/>
            <ac:spMk id="5" creationId="{97AEC1DF-C6ED-3B57-D9C1-DE93BC8D1CC5}"/>
          </ac:spMkLst>
        </pc:spChg>
      </pc:sldChg>
      <pc:sldChg chg="addSp delSp modSp new mod setBg modClrScheme chgLayout">
        <pc:chgData name="Pinja Front" userId="d4b474e1-e35b-4bca-bd00-764a0bee5a43" providerId="ADAL" clId="{8DA824BC-40E1-4CD6-88BA-CFDC9166D4DF}" dt="2023-06-27T07:46:38.126" v="1020" actId="20577"/>
        <pc:sldMkLst>
          <pc:docMk/>
          <pc:sldMk cId="3762633125" sldId="265"/>
        </pc:sldMkLst>
        <pc:spChg chg="del mod ord">
          <ac:chgData name="Pinja Front" userId="d4b474e1-e35b-4bca-bd00-764a0bee5a43" providerId="ADAL" clId="{8DA824BC-40E1-4CD6-88BA-CFDC9166D4DF}" dt="2023-06-27T07:31:17.882" v="622" actId="700"/>
          <ac:spMkLst>
            <pc:docMk/>
            <pc:sldMk cId="3762633125" sldId="265"/>
            <ac:spMk id="2" creationId="{BB2E9663-9E62-77D5-5292-E4F148755833}"/>
          </ac:spMkLst>
        </pc:spChg>
        <pc:spChg chg="del mod ord">
          <ac:chgData name="Pinja Front" userId="d4b474e1-e35b-4bca-bd00-764a0bee5a43" providerId="ADAL" clId="{8DA824BC-40E1-4CD6-88BA-CFDC9166D4DF}" dt="2023-06-27T07:31:17.882" v="622" actId="700"/>
          <ac:spMkLst>
            <pc:docMk/>
            <pc:sldMk cId="3762633125" sldId="265"/>
            <ac:spMk id="3" creationId="{61B7A93E-0690-A449-0363-ACD8E109ECC2}"/>
          </ac:spMkLst>
        </pc:spChg>
        <pc:spChg chg="add mod ord">
          <ac:chgData name="Pinja Front" userId="d4b474e1-e35b-4bca-bd00-764a0bee5a43" providerId="ADAL" clId="{8DA824BC-40E1-4CD6-88BA-CFDC9166D4DF}" dt="2023-06-27T07:34:46.104" v="640" actId="255"/>
          <ac:spMkLst>
            <pc:docMk/>
            <pc:sldMk cId="3762633125" sldId="265"/>
            <ac:spMk id="4" creationId="{E4D1DE6F-638C-5E9F-FA29-15D3AADCA9B9}"/>
          </ac:spMkLst>
        </pc:spChg>
        <pc:spChg chg="add mod ord">
          <ac:chgData name="Pinja Front" userId="d4b474e1-e35b-4bca-bd00-764a0bee5a43" providerId="ADAL" clId="{8DA824BC-40E1-4CD6-88BA-CFDC9166D4DF}" dt="2023-06-27T07:46:38.126" v="1020" actId="20577"/>
          <ac:spMkLst>
            <pc:docMk/>
            <pc:sldMk cId="3762633125" sldId="265"/>
            <ac:spMk id="5" creationId="{35F6565C-632C-60B8-D8DA-988D9B8DF352}"/>
          </ac:spMkLst>
        </pc:spChg>
        <pc:spChg chg="add del">
          <ac:chgData name="Pinja Front" userId="d4b474e1-e35b-4bca-bd00-764a0bee5a43" providerId="ADAL" clId="{8DA824BC-40E1-4CD6-88BA-CFDC9166D4DF}" dt="2023-06-27T07:31:22.371" v="624" actId="26606"/>
          <ac:spMkLst>
            <pc:docMk/>
            <pc:sldMk cId="3762633125" sldId="265"/>
            <ac:spMk id="11" creationId="{F13C74B1-5B17-4795-BED0-7140497B445A}"/>
          </ac:spMkLst>
        </pc:spChg>
        <pc:spChg chg="add del">
          <ac:chgData name="Pinja Front" userId="d4b474e1-e35b-4bca-bd00-764a0bee5a43" providerId="ADAL" clId="{8DA824BC-40E1-4CD6-88BA-CFDC9166D4DF}" dt="2023-06-27T07:31:22.371" v="624" actId="26606"/>
          <ac:spMkLst>
            <pc:docMk/>
            <pc:sldMk cId="3762633125" sldId="265"/>
            <ac:spMk id="13" creationId="{D4974D33-8DC5-464E-8C6D-BE58F0669C17}"/>
          </ac:spMkLst>
        </pc:spChg>
        <pc:picChg chg="add del">
          <ac:chgData name="Pinja Front" userId="d4b474e1-e35b-4bca-bd00-764a0bee5a43" providerId="ADAL" clId="{8DA824BC-40E1-4CD6-88BA-CFDC9166D4DF}" dt="2023-06-27T07:31:22.371" v="624" actId="26606"/>
          <ac:picMkLst>
            <pc:docMk/>
            <pc:sldMk cId="3762633125" sldId="265"/>
            <ac:picMk id="7" creationId="{5D6FEF27-FCEC-1799-0E96-1C66B9DC506C}"/>
          </ac:picMkLst>
        </pc:picChg>
      </pc:sldChg>
      <pc:sldChg chg="addSp delSp modSp new mod modClrScheme chgLayout">
        <pc:chgData name="Pinja Front" userId="d4b474e1-e35b-4bca-bd00-764a0bee5a43" providerId="ADAL" clId="{8DA824BC-40E1-4CD6-88BA-CFDC9166D4DF}" dt="2023-06-27T08:00:51.405" v="1236" actId="1076"/>
        <pc:sldMkLst>
          <pc:docMk/>
          <pc:sldMk cId="97348952" sldId="266"/>
        </pc:sldMkLst>
        <pc:spChg chg="del mod ord">
          <ac:chgData name="Pinja Front" userId="d4b474e1-e35b-4bca-bd00-764a0bee5a43" providerId="ADAL" clId="{8DA824BC-40E1-4CD6-88BA-CFDC9166D4DF}" dt="2023-06-27T07:59:56.570" v="1191" actId="700"/>
          <ac:spMkLst>
            <pc:docMk/>
            <pc:sldMk cId="97348952" sldId="266"/>
            <ac:spMk id="2" creationId="{344A24C9-C086-0E74-41E8-3D18AF70F1B0}"/>
          </ac:spMkLst>
        </pc:spChg>
        <pc:spChg chg="del">
          <ac:chgData name="Pinja Front" userId="d4b474e1-e35b-4bca-bd00-764a0bee5a43" providerId="ADAL" clId="{8DA824BC-40E1-4CD6-88BA-CFDC9166D4DF}" dt="2023-06-27T07:59:56.570" v="1191" actId="700"/>
          <ac:spMkLst>
            <pc:docMk/>
            <pc:sldMk cId="97348952" sldId="266"/>
            <ac:spMk id="3" creationId="{AB52B396-A420-EEBD-CB8B-73FDE3A94763}"/>
          </ac:spMkLst>
        </pc:spChg>
        <pc:spChg chg="add mod ord">
          <ac:chgData name="Pinja Front" userId="d4b474e1-e35b-4bca-bd00-764a0bee5a43" providerId="ADAL" clId="{8DA824BC-40E1-4CD6-88BA-CFDC9166D4DF}" dt="2023-06-27T08:00:51.405" v="1236" actId="1076"/>
          <ac:spMkLst>
            <pc:docMk/>
            <pc:sldMk cId="97348952" sldId="266"/>
            <ac:spMk id="4" creationId="{563359A2-DF53-F884-8FD2-833D554B2919}"/>
          </ac:spMkLst>
        </pc:spChg>
      </pc:sldChg>
      <pc:sldChg chg="addSp delSp modSp new del mod modClrScheme chgLayout">
        <pc:chgData name="Pinja Front" userId="d4b474e1-e35b-4bca-bd00-764a0bee5a43" providerId="ADAL" clId="{8DA824BC-40E1-4CD6-88BA-CFDC9166D4DF}" dt="2023-06-27T07:59:50.329" v="1189" actId="2696"/>
        <pc:sldMkLst>
          <pc:docMk/>
          <pc:sldMk cId="1754811721" sldId="266"/>
        </pc:sldMkLst>
        <pc:spChg chg="del mod ord">
          <ac:chgData name="Pinja Front" userId="d4b474e1-e35b-4bca-bd00-764a0bee5a43" providerId="ADAL" clId="{8DA824BC-40E1-4CD6-88BA-CFDC9166D4DF}" dt="2023-06-27T07:35:44.811" v="644" actId="700"/>
          <ac:spMkLst>
            <pc:docMk/>
            <pc:sldMk cId="1754811721" sldId="266"/>
            <ac:spMk id="2" creationId="{504CE94B-37AB-80EC-66D4-3F64ECCA9FB4}"/>
          </ac:spMkLst>
        </pc:spChg>
        <pc:spChg chg="del">
          <ac:chgData name="Pinja Front" userId="d4b474e1-e35b-4bca-bd00-764a0bee5a43" providerId="ADAL" clId="{8DA824BC-40E1-4CD6-88BA-CFDC9166D4DF}" dt="2023-06-27T07:35:44.811" v="644" actId="700"/>
          <ac:spMkLst>
            <pc:docMk/>
            <pc:sldMk cId="1754811721" sldId="266"/>
            <ac:spMk id="3" creationId="{2265EA39-DEAC-C48E-9511-8740A885A6C6}"/>
          </ac:spMkLst>
        </pc:spChg>
        <pc:spChg chg="add mod ord">
          <ac:chgData name="Pinja Front" userId="d4b474e1-e35b-4bca-bd00-764a0bee5a43" providerId="ADAL" clId="{8DA824BC-40E1-4CD6-88BA-CFDC9166D4DF}" dt="2023-06-27T07:47:06.448" v="1055" actId="20577"/>
          <ac:spMkLst>
            <pc:docMk/>
            <pc:sldMk cId="1754811721" sldId="266"/>
            <ac:spMk id="4" creationId="{76CB2F39-1EAE-BE20-A301-1C2B6EA462EA}"/>
          </ac:spMkLst>
        </pc:spChg>
      </pc:sldChg>
      <pc:sldChg chg="addSp delSp modSp new mod modClrScheme chgLayout">
        <pc:chgData name="Pinja Front" userId="d4b474e1-e35b-4bca-bd00-764a0bee5a43" providerId="ADAL" clId="{8DA824BC-40E1-4CD6-88BA-CFDC9166D4DF}" dt="2023-06-27T08:35:28.987" v="1542" actId="255"/>
        <pc:sldMkLst>
          <pc:docMk/>
          <pc:sldMk cId="2918221391" sldId="267"/>
        </pc:sldMkLst>
        <pc:spChg chg="del mod ord">
          <ac:chgData name="Pinja Front" userId="d4b474e1-e35b-4bca-bd00-764a0bee5a43" providerId="ADAL" clId="{8DA824BC-40E1-4CD6-88BA-CFDC9166D4DF}" dt="2023-06-27T08:02:56.539" v="1238" actId="700"/>
          <ac:spMkLst>
            <pc:docMk/>
            <pc:sldMk cId="2918221391" sldId="267"/>
            <ac:spMk id="2" creationId="{71376103-9393-E91E-858B-14012FD7947B}"/>
          </ac:spMkLst>
        </pc:spChg>
        <pc:spChg chg="add mod ord">
          <ac:chgData name="Pinja Front" userId="d4b474e1-e35b-4bca-bd00-764a0bee5a43" providerId="ADAL" clId="{8DA824BC-40E1-4CD6-88BA-CFDC9166D4DF}" dt="2023-06-27T08:35:28.987" v="1542" actId="255"/>
          <ac:spMkLst>
            <pc:docMk/>
            <pc:sldMk cId="2918221391" sldId="267"/>
            <ac:spMk id="3" creationId="{0681F38B-0A37-E12D-577E-46E543057ECF}"/>
          </ac:spMkLst>
        </pc:spChg>
        <pc:spChg chg="add mod ord">
          <ac:chgData name="Pinja Front" userId="d4b474e1-e35b-4bca-bd00-764a0bee5a43" providerId="ADAL" clId="{8DA824BC-40E1-4CD6-88BA-CFDC9166D4DF}" dt="2023-06-27T08:34:42.533" v="1538" actId="27636"/>
          <ac:spMkLst>
            <pc:docMk/>
            <pc:sldMk cId="2918221391" sldId="267"/>
            <ac:spMk id="4" creationId="{5D4157FF-E8FE-846C-6C46-EEEFFED127BE}"/>
          </ac:spMkLst>
        </pc:spChg>
      </pc:sldChg>
      <pc:sldChg chg="new del">
        <pc:chgData name="Pinja Front" userId="d4b474e1-e35b-4bca-bd00-764a0bee5a43" providerId="ADAL" clId="{8DA824BC-40E1-4CD6-88BA-CFDC9166D4DF}" dt="2023-06-27T07:35:38.654" v="643" actId="47"/>
        <pc:sldMkLst>
          <pc:docMk/>
          <pc:sldMk cId="3825247168" sldId="267"/>
        </pc:sldMkLst>
      </pc:sldChg>
      <pc:sldMasterChg chg="modSp mod addSldLayout delSldLayout modSldLayout sldLayoutOrd">
        <pc:chgData name="Pinja Front" userId="d4b474e1-e35b-4bca-bd00-764a0bee5a43" providerId="ADAL" clId="{8DA824BC-40E1-4CD6-88BA-CFDC9166D4DF}" dt="2023-06-29T08:50:44.051" v="1561" actId="1037"/>
        <pc:sldMasterMkLst>
          <pc:docMk/>
          <pc:sldMasterMk cId="2694750057" sldId="2147483660"/>
        </pc:sldMasterMkLst>
        <pc:spChg chg="mod">
          <ac:chgData name="Pinja Front" userId="d4b474e1-e35b-4bca-bd00-764a0bee5a43" providerId="ADAL" clId="{8DA824BC-40E1-4CD6-88BA-CFDC9166D4DF}" dt="2023-06-27T08:34:35.933" v="1535" actId="255"/>
          <ac:spMkLst>
            <pc:docMk/>
            <pc:sldMasterMk cId="2694750057" sldId="2147483660"/>
            <ac:spMk id="2" creationId="{00000000-0000-0000-0000-000000000000}"/>
          </ac:spMkLst>
        </pc:spChg>
        <pc:spChg chg="mod">
          <ac:chgData name="Pinja Front" userId="d4b474e1-e35b-4bca-bd00-764a0bee5a43" providerId="ADAL" clId="{8DA824BC-40E1-4CD6-88BA-CFDC9166D4DF}" dt="2023-06-27T08:34:42.451" v="1536" actId="255"/>
          <ac:spMkLst>
            <pc:docMk/>
            <pc:sldMasterMk cId="2694750057" sldId="2147483660"/>
            <ac:spMk id="3" creationId="{00000000-0000-0000-0000-000000000000}"/>
          </ac:spMkLst>
        </pc:spChg>
        <pc:spChg chg="mod">
          <ac:chgData name="Pinja Front" userId="d4b474e1-e35b-4bca-bd00-764a0bee5a43" providerId="ADAL" clId="{8DA824BC-40E1-4CD6-88BA-CFDC9166D4DF}" dt="2023-06-26T13:03:41.909" v="49" actId="20577"/>
          <ac:spMkLst>
            <pc:docMk/>
            <pc:sldMasterMk cId="2694750057" sldId="2147483660"/>
            <ac:spMk id="8" creationId="{C321E663-6756-9F4C-AB23-A2A692EEB23D}"/>
          </ac:spMkLst>
        </pc:spChg>
        <pc:sldLayoutChg chg="addSp delSp modSp mod">
          <pc:chgData name="Pinja Front" userId="d4b474e1-e35b-4bca-bd00-764a0bee5a43" providerId="ADAL" clId="{8DA824BC-40E1-4CD6-88BA-CFDC9166D4DF}" dt="2023-06-26T13:05:07.779" v="61" actId="18131"/>
          <pc:sldLayoutMkLst>
            <pc:docMk/>
            <pc:sldMasterMk cId="2694750057" sldId="2147483660"/>
            <pc:sldLayoutMk cId="2336887094" sldId="2147483661"/>
          </pc:sldLayoutMkLst>
          <pc:spChg chg="add mod">
            <ac:chgData name="Pinja Front" userId="d4b474e1-e35b-4bca-bd00-764a0bee5a43" providerId="ADAL" clId="{8DA824BC-40E1-4CD6-88BA-CFDC9166D4DF}" dt="2023-06-26T13:04:49.859" v="60" actId="1076"/>
            <ac:spMkLst>
              <pc:docMk/>
              <pc:sldMasterMk cId="2694750057" sldId="2147483660"/>
              <pc:sldLayoutMk cId="2336887094" sldId="2147483661"/>
              <ac:spMk id="8" creationId="{149B8F73-E081-236E-27AE-C4763D99C23D}"/>
            </ac:spMkLst>
          </pc:spChg>
          <pc:spChg chg="del mod">
            <ac:chgData name="Pinja Front" userId="d4b474e1-e35b-4bca-bd00-764a0bee5a43" providerId="ADAL" clId="{8DA824BC-40E1-4CD6-88BA-CFDC9166D4DF}" dt="2023-06-26T13:04:43.614" v="59" actId="478"/>
            <ac:spMkLst>
              <pc:docMk/>
              <pc:sldMasterMk cId="2694750057" sldId="2147483660"/>
              <pc:sldLayoutMk cId="2336887094" sldId="2147483661"/>
              <ac:spMk id="11" creationId="{DA3F9060-64A9-BF75-AA61-A9E7E4E0B72B}"/>
            </ac:spMkLst>
          </pc:spChg>
          <pc:picChg chg="del">
            <ac:chgData name="Pinja Front" userId="d4b474e1-e35b-4bca-bd00-764a0bee5a43" providerId="ADAL" clId="{8DA824BC-40E1-4CD6-88BA-CFDC9166D4DF}" dt="2023-06-26T13:02:05.360" v="16" actId="478"/>
            <ac:picMkLst>
              <pc:docMk/>
              <pc:sldMasterMk cId="2694750057" sldId="2147483660"/>
              <pc:sldLayoutMk cId="2336887094" sldId="2147483661"/>
              <ac:picMk id="4" creationId="{179F7A7D-96D0-E839-4532-D65188301306}"/>
            </ac:picMkLst>
          </pc:picChg>
          <pc:picChg chg="add mod ord modCrop">
            <ac:chgData name="Pinja Front" userId="d4b474e1-e35b-4bca-bd00-764a0bee5a43" providerId="ADAL" clId="{8DA824BC-40E1-4CD6-88BA-CFDC9166D4DF}" dt="2023-06-26T13:05:07.779" v="61" actId="18131"/>
            <ac:picMkLst>
              <pc:docMk/>
              <pc:sldMasterMk cId="2694750057" sldId="2147483660"/>
              <pc:sldLayoutMk cId="2336887094" sldId="2147483661"/>
              <ac:picMk id="5" creationId="{37182B34-B4D2-866F-AEC5-AABECDBC4618}"/>
            </ac:picMkLst>
          </pc:picChg>
          <pc:picChg chg="add mod">
            <ac:chgData name="Pinja Front" userId="d4b474e1-e35b-4bca-bd00-764a0bee5a43" providerId="ADAL" clId="{8DA824BC-40E1-4CD6-88BA-CFDC9166D4DF}" dt="2023-06-26T13:03:48.069" v="52" actId="1037"/>
            <ac:picMkLst>
              <pc:docMk/>
              <pc:sldMasterMk cId="2694750057" sldId="2147483660"/>
              <pc:sldLayoutMk cId="2336887094" sldId="2147483661"/>
              <ac:picMk id="6" creationId="{D4EB9D17-6BE8-4C2C-2328-6ACA913AF97C}"/>
            </ac:picMkLst>
          </pc:picChg>
          <pc:picChg chg="add mod">
            <ac:chgData name="Pinja Front" userId="d4b474e1-e35b-4bca-bd00-764a0bee5a43" providerId="ADAL" clId="{8DA824BC-40E1-4CD6-88BA-CFDC9166D4DF}" dt="2023-06-26T13:02:17.915" v="19"/>
            <ac:picMkLst>
              <pc:docMk/>
              <pc:sldMasterMk cId="2694750057" sldId="2147483660"/>
              <pc:sldLayoutMk cId="2336887094" sldId="2147483661"/>
              <ac:picMk id="7" creationId="{6381F501-C6BA-87FF-1548-81D83FF88281}"/>
            </ac:picMkLst>
          </pc:picChg>
          <pc:picChg chg="del">
            <ac:chgData name="Pinja Front" userId="d4b474e1-e35b-4bca-bd00-764a0bee5a43" providerId="ADAL" clId="{8DA824BC-40E1-4CD6-88BA-CFDC9166D4DF}" dt="2023-06-26T12:58:13.779" v="8" actId="478"/>
            <ac:picMkLst>
              <pc:docMk/>
              <pc:sldMasterMk cId="2694750057" sldId="2147483660"/>
              <pc:sldLayoutMk cId="2336887094" sldId="2147483661"/>
              <ac:picMk id="9" creationId="{DBC03510-0A19-DD32-6479-444290195F4B}"/>
            </ac:picMkLst>
          </pc:picChg>
          <pc:picChg chg="del">
            <ac:chgData name="Pinja Front" userId="d4b474e1-e35b-4bca-bd00-764a0bee5a43" providerId="ADAL" clId="{8DA824BC-40E1-4CD6-88BA-CFDC9166D4DF}" dt="2023-06-26T13:02:17.509" v="18" actId="478"/>
            <ac:picMkLst>
              <pc:docMk/>
              <pc:sldMasterMk cId="2694750057" sldId="2147483660"/>
              <pc:sldLayoutMk cId="2336887094" sldId="2147483661"/>
              <ac:picMk id="10" creationId="{87CD66C9-ADB8-6C63-488A-C80A2E5864EC}"/>
            </ac:picMkLst>
          </pc:picChg>
        </pc:sldLayoutChg>
        <pc:sldLayoutChg chg="addSp delSp modSp mod">
          <pc:chgData name="Pinja Front" userId="d4b474e1-e35b-4bca-bd00-764a0bee5a43" providerId="ADAL" clId="{8DA824BC-40E1-4CD6-88BA-CFDC9166D4DF}" dt="2023-06-27T07:01:14.135" v="283" actId="1038"/>
          <pc:sldLayoutMkLst>
            <pc:docMk/>
            <pc:sldMasterMk cId="2694750057" sldId="2147483660"/>
            <pc:sldLayoutMk cId="1559263977" sldId="2147483664"/>
          </pc:sldLayoutMkLst>
          <pc:spChg chg="add mod">
            <ac:chgData name="Pinja Front" userId="d4b474e1-e35b-4bca-bd00-764a0bee5a43" providerId="ADAL" clId="{8DA824BC-40E1-4CD6-88BA-CFDC9166D4DF}" dt="2023-06-27T06:36:11.661" v="178"/>
            <ac:spMkLst>
              <pc:docMk/>
              <pc:sldMasterMk cId="2694750057" sldId="2147483660"/>
              <pc:sldLayoutMk cId="1559263977" sldId="2147483664"/>
              <ac:spMk id="3" creationId="{A8C1C40D-5ED6-6041-CFD4-FBCB691E37E1}"/>
            </ac:spMkLst>
          </pc:spChg>
          <pc:spChg chg="del">
            <ac:chgData name="Pinja Front" userId="d4b474e1-e35b-4bca-bd00-764a0bee5a43" providerId="ADAL" clId="{8DA824BC-40E1-4CD6-88BA-CFDC9166D4DF}" dt="2023-06-27T06:36:10.687" v="177" actId="478"/>
            <ac:spMkLst>
              <pc:docMk/>
              <pc:sldMasterMk cId="2694750057" sldId="2147483660"/>
              <pc:sldLayoutMk cId="1559263977" sldId="2147483664"/>
              <ac:spMk id="12" creationId="{58A621CE-78B0-6676-09C7-273F80289998}"/>
            </ac:spMkLst>
          </pc:spChg>
          <pc:picChg chg="add mod ord modCrop">
            <ac:chgData name="Pinja Front" userId="d4b474e1-e35b-4bca-bd00-764a0bee5a43" providerId="ADAL" clId="{8DA824BC-40E1-4CD6-88BA-CFDC9166D4DF}" dt="2023-06-27T06:38:59.866" v="203" actId="167"/>
            <ac:picMkLst>
              <pc:docMk/>
              <pc:sldMasterMk cId="2694750057" sldId="2147483660"/>
              <pc:sldLayoutMk cId="1559263977" sldId="2147483664"/>
              <ac:picMk id="6" creationId="{2B7BA768-3093-D260-5693-6389AC5B9F44}"/>
            </ac:picMkLst>
          </pc:picChg>
          <pc:picChg chg="add mod">
            <ac:chgData name="Pinja Front" userId="d4b474e1-e35b-4bca-bd00-764a0bee5a43" providerId="ADAL" clId="{8DA824BC-40E1-4CD6-88BA-CFDC9166D4DF}" dt="2023-06-27T07:01:14.135" v="283" actId="1038"/>
            <ac:picMkLst>
              <pc:docMk/>
              <pc:sldMasterMk cId="2694750057" sldId="2147483660"/>
              <pc:sldLayoutMk cId="1559263977" sldId="2147483664"/>
              <ac:picMk id="7" creationId="{3C86A1B1-559D-2EA4-6583-B8D40DB8A6CF}"/>
            </ac:picMkLst>
          </pc:picChg>
          <pc:picChg chg="del">
            <ac:chgData name="Pinja Front" userId="d4b474e1-e35b-4bca-bd00-764a0bee5a43" providerId="ADAL" clId="{8DA824BC-40E1-4CD6-88BA-CFDC9166D4DF}" dt="2023-06-27T06:39:03.976" v="204" actId="478"/>
            <ac:picMkLst>
              <pc:docMk/>
              <pc:sldMasterMk cId="2694750057" sldId="2147483660"/>
              <pc:sldLayoutMk cId="1559263977" sldId="2147483664"/>
              <ac:picMk id="9" creationId="{4D48BA80-A38B-AD32-8BB4-1389D07E6D6E}"/>
            </ac:picMkLst>
          </pc:picChg>
          <pc:picChg chg="del">
            <ac:chgData name="Pinja Front" userId="d4b474e1-e35b-4bca-bd00-764a0bee5a43" providerId="ADAL" clId="{8DA824BC-40E1-4CD6-88BA-CFDC9166D4DF}" dt="2023-06-27T07:01:07.975" v="280" actId="478"/>
            <ac:picMkLst>
              <pc:docMk/>
              <pc:sldMasterMk cId="2694750057" sldId="2147483660"/>
              <pc:sldLayoutMk cId="1559263977" sldId="2147483664"/>
              <ac:picMk id="10" creationId="{62C373DD-7DFF-C75E-A14C-3D50C47D91C3}"/>
            </ac:picMkLst>
          </pc:picChg>
        </pc:sldLayoutChg>
        <pc:sldLayoutChg chg="del">
          <pc:chgData name="Pinja Front" userId="d4b474e1-e35b-4bca-bd00-764a0bee5a43" providerId="ADAL" clId="{8DA824BC-40E1-4CD6-88BA-CFDC9166D4DF}" dt="2023-06-27T06:31:55.229" v="139" actId="2696"/>
          <pc:sldLayoutMkLst>
            <pc:docMk/>
            <pc:sldMasterMk cId="2694750057" sldId="2147483660"/>
            <pc:sldLayoutMk cId="2440656704" sldId="2147483674"/>
          </pc:sldLayoutMkLst>
        </pc:sldLayoutChg>
        <pc:sldLayoutChg chg="addSp delSp modSp mod">
          <pc:chgData name="Pinja Front" userId="d4b474e1-e35b-4bca-bd00-764a0bee5a43" providerId="ADAL" clId="{8DA824BC-40E1-4CD6-88BA-CFDC9166D4DF}" dt="2023-06-27T07:00:59.725" v="279" actId="1035"/>
          <pc:sldLayoutMkLst>
            <pc:docMk/>
            <pc:sldMasterMk cId="2694750057" sldId="2147483660"/>
            <pc:sldLayoutMk cId="1364698542" sldId="2147483675"/>
          </pc:sldLayoutMkLst>
          <pc:spChg chg="add del mod">
            <ac:chgData name="Pinja Front" userId="d4b474e1-e35b-4bca-bd00-764a0bee5a43" providerId="ADAL" clId="{8DA824BC-40E1-4CD6-88BA-CFDC9166D4DF}" dt="2023-06-27T06:36:04.876" v="175" actId="478"/>
            <ac:spMkLst>
              <pc:docMk/>
              <pc:sldMasterMk cId="2694750057" sldId="2147483660"/>
              <pc:sldLayoutMk cId="1364698542" sldId="2147483675"/>
              <ac:spMk id="3" creationId="{83381847-2065-0620-3BFA-DCF0F4321741}"/>
            </ac:spMkLst>
          </pc:spChg>
          <pc:spChg chg="add mod">
            <ac:chgData name="Pinja Front" userId="d4b474e1-e35b-4bca-bd00-764a0bee5a43" providerId="ADAL" clId="{8DA824BC-40E1-4CD6-88BA-CFDC9166D4DF}" dt="2023-06-27T06:36:06.830" v="176"/>
            <ac:spMkLst>
              <pc:docMk/>
              <pc:sldMasterMk cId="2694750057" sldId="2147483660"/>
              <pc:sldLayoutMk cId="1364698542" sldId="2147483675"/>
              <ac:spMk id="8" creationId="{B9B2F9C7-2C84-C62F-9EE6-EC459ACEFE90}"/>
            </ac:spMkLst>
          </pc:spChg>
          <pc:spChg chg="del">
            <ac:chgData name="Pinja Front" userId="d4b474e1-e35b-4bca-bd00-764a0bee5a43" providerId="ADAL" clId="{8DA824BC-40E1-4CD6-88BA-CFDC9166D4DF}" dt="2023-06-27T06:31:40.548" v="136" actId="478"/>
            <ac:spMkLst>
              <pc:docMk/>
              <pc:sldMasterMk cId="2694750057" sldId="2147483660"/>
              <pc:sldLayoutMk cId="1364698542" sldId="2147483675"/>
              <ac:spMk id="9" creationId="{7D151B5E-4072-DAD3-F4EC-D896410289FD}"/>
            </ac:spMkLst>
          </pc:spChg>
          <pc:picChg chg="del">
            <ac:chgData name="Pinja Front" userId="d4b474e1-e35b-4bca-bd00-764a0bee5a43" providerId="ADAL" clId="{8DA824BC-40E1-4CD6-88BA-CFDC9166D4DF}" dt="2023-06-27T06:34:02.380" v="162" actId="478"/>
            <ac:picMkLst>
              <pc:docMk/>
              <pc:sldMasterMk cId="2694750057" sldId="2147483660"/>
              <pc:sldLayoutMk cId="1364698542" sldId="2147483675"/>
              <ac:picMk id="5" creationId="{8B1D75C4-B65E-96F0-831D-134DF3BC5192}"/>
            </ac:picMkLst>
          </pc:picChg>
          <pc:picChg chg="add del mod ord modCrop">
            <ac:chgData name="Pinja Front" userId="d4b474e1-e35b-4bca-bd00-764a0bee5a43" providerId="ADAL" clId="{8DA824BC-40E1-4CD6-88BA-CFDC9166D4DF}" dt="2023-06-27T06:37:22.671" v="194" actId="478"/>
            <ac:picMkLst>
              <pc:docMk/>
              <pc:sldMasterMk cId="2694750057" sldId="2147483660"/>
              <pc:sldLayoutMk cId="1364698542" sldId="2147483675"/>
              <ac:picMk id="7" creationId="{F2A15343-A6CA-66C3-20C7-C31183BD3AF2}"/>
            </ac:picMkLst>
          </pc:picChg>
          <pc:picChg chg="del">
            <ac:chgData name="Pinja Front" userId="d4b474e1-e35b-4bca-bd00-764a0bee5a43" providerId="ADAL" clId="{8DA824BC-40E1-4CD6-88BA-CFDC9166D4DF}" dt="2023-06-27T07:00:56.975" v="277" actId="478"/>
            <ac:picMkLst>
              <pc:docMk/>
              <pc:sldMasterMk cId="2694750057" sldId="2147483660"/>
              <pc:sldLayoutMk cId="1364698542" sldId="2147483675"/>
              <ac:picMk id="10" creationId="{62C373DD-7DFF-C75E-A14C-3D50C47D91C3}"/>
            </ac:picMkLst>
          </pc:picChg>
          <pc:picChg chg="add del mod modCrop">
            <ac:chgData name="Pinja Front" userId="d4b474e1-e35b-4bca-bd00-764a0bee5a43" providerId="ADAL" clId="{8DA824BC-40E1-4CD6-88BA-CFDC9166D4DF}" dt="2023-06-27T06:36:53.779" v="187" actId="478"/>
            <ac:picMkLst>
              <pc:docMk/>
              <pc:sldMasterMk cId="2694750057" sldId="2147483660"/>
              <pc:sldLayoutMk cId="1364698542" sldId="2147483675"/>
              <ac:picMk id="12" creationId="{61FE10CA-26F5-ECC6-2DD2-61BBA21609CD}"/>
            </ac:picMkLst>
          </pc:picChg>
          <pc:picChg chg="add mod ord modCrop">
            <ac:chgData name="Pinja Front" userId="d4b474e1-e35b-4bca-bd00-764a0bee5a43" providerId="ADAL" clId="{8DA824BC-40E1-4CD6-88BA-CFDC9166D4DF}" dt="2023-06-27T06:37:20.776" v="193" actId="167"/>
            <ac:picMkLst>
              <pc:docMk/>
              <pc:sldMasterMk cId="2694750057" sldId="2147483660"/>
              <pc:sldLayoutMk cId="1364698542" sldId="2147483675"/>
              <ac:picMk id="14" creationId="{12E5B634-CD30-7485-CA11-E1D7B58FE2BA}"/>
            </ac:picMkLst>
          </pc:picChg>
          <pc:picChg chg="add mod">
            <ac:chgData name="Pinja Front" userId="d4b474e1-e35b-4bca-bd00-764a0bee5a43" providerId="ADAL" clId="{8DA824BC-40E1-4CD6-88BA-CFDC9166D4DF}" dt="2023-06-27T07:00:59.725" v="279" actId="1035"/>
            <ac:picMkLst>
              <pc:docMk/>
              <pc:sldMasterMk cId="2694750057" sldId="2147483660"/>
              <pc:sldLayoutMk cId="1364698542" sldId="2147483675"/>
              <ac:picMk id="15" creationId="{DFCC98ED-4BA6-ECDD-060E-8AD85580F983}"/>
            </ac:picMkLst>
          </pc:picChg>
        </pc:sldLayoutChg>
        <pc:sldLayoutChg chg="del">
          <pc:chgData name="Pinja Front" userId="d4b474e1-e35b-4bca-bd00-764a0bee5a43" providerId="ADAL" clId="{8DA824BC-40E1-4CD6-88BA-CFDC9166D4DF}" dt="2023-06-27T06:30:52.096" v="128" actId="2696"/>
          <pc:sldLayoutMkLst>
            <pc:docMk/>
            <pc:sldMasterMk cId="2694750057" sldId="2147483660"/>
            <pc:sldLayoutMk cId="791710741" sldId="2147483677"/>
          </pc:sldLayoutMkLst>
        </pc:sldLayoutChg>
        <pc:sldLayoutChg chg="delSp modSp mod ord">
          <pc:chgData name="Pinja Front" userId="d4b474e1-e35b-4bca-bd00-764a0bee5a43" providerId="ADAL" clId="{8DA824BC-40E1-4CD6-88BA-CFDC9166D4DF}" dt="2023-06-27T06:56:56.700" v="260" actId="6014"/>
          <pc:sldLayoutMkLst>
            <pc:docMk/>
            <pc:sldMasterMk cId="2694750057" sldId="2147483660"/>
            <pc:sldLayoutMk cId="1959824950" sldId="2147483684"/>
          </pc:sldLayoutMkLst>
          <pc:spChg chg="del">
            <ac:chgData name="Pinja Front" userId="d4b474e1-e35b-4bca-bd00-764a0bee5a43" providerId="ADAL" clId="{8DA824BC-40E1-4CD6-88BA-CFDC9166D4DF}" dt="2023-06-27T06:32:25.756" v="147" actId="478"/>
            <ac:spMkLst>
              <pc:docMk/>
              <pc:sldMasterMk cId="2694750057" sldId="2147483660"/>
              <pc:sldLayoutMk cId="1959824950" sldId="2147483684"/>
              <ac:spMk id="8" creationId="{AD7F3DDB-8903-4C74-74C2-01C888680F1C}"/>
            </ac:spMkLst>
          </pc:spChg>
          <pc:spChg chg="del mod">
            <ac:chgData name="Pinja Front" userId="d4b474e1-e35b-4bca-bd00-764a0bee5a43" providerId="ADAL" clId="{8DA824BC-40E1-4CD6-88BA-CFDC9166D4DF}" dt="2023-06-27T06:32:22.250" v="145" actId="478"/>
            <ac:spMkLst>
              <pc:docMk/>
              <pc:sldMasterMk cId="2694750057" sldId="2147483660"/>
              <pc:sldLayoutMk cId="1959824950" sldId="2147483684"/>
              <ac:spMk id="12" creationId="{3D349970-DA3A-6C0C-3FF3-F81220F8EDF1}"/>
            </ac:spMkLst>
          </pc:spChg>
          <pc:spChg chg="del">
            <ac:chgData name="Pinja Front" userId="d4b474e1-e35b-4bca-bd00-764a0bee5a43" providerId="ADAL" clId="{8DA824BC-40E1-4CD6-88BA-CFDC9166D4DF}" dt="2023-06-27T06:32:23.946" v="146" actId="478"/>
            <ac:spMkLst>
              <pc:docMk/>
              <pc:sldMasterMk cId="2694750057" sldId="2147483660"/>
              <pc:sldLayoutMk cId="1959824950" sldId="2147483684"/>
              <ac:spMk id="14" creationId="{B3B6E78A-4433-8C39-8A93-5EFE300DA94A}"/>
            </ac:spMkLst>
          </pc:spChg>
          <pc:picChg chg="del">
            <ac:chgData name="Pinja Front" userId="d4b474e1-e35b-4bca-bd00-764a0bee5a43" providerId="ADAL" clId="{8DA824BC-40E1-4CD6-88BA-CFDC9166D4DF}" dt="2023-06-27T06:32:19.160" v="143" actId="478"/>
            <ac:picMkLst>
              <pc:docMk/>
              <pc:sldMasterMk cId="2694750057" sldId="2147483660"/>
              <pc:sldLayoutMk cId="1959824950" sldId="2147483684"/>
              <ac:picMk id="10" creationId="{16AEC153-2719-1CAD-890D-136DA0049981}"/>
            </ac:picMkLst>
          </pc:picChg>
        </pc:sldLayoutChg>
        <pc:sldLayoutChg chg="del">
          <pc:chgData name="Pinja Front" userId="d4b474e1-e35b-4bca-bd00-764a0bee5a43" providerId="ADAL" clId="{8DA824BC-40E1-4CD6-88BA-CFDC9166D4DF}" dt="2023-06-27T06:30:51.047" v="127" actId="2696"/>
          <pc:sldLayoutMkLst>
            <pc:docMk/>
            <pc:sldMasterMk cId="2694750057" sldId="2147483660"/>
            <pc:sldLayoutMk cId="3038310825" sldId="2147483686"/>
          </pc:sldLayoutMkLst>
        </pc:sldLayoutChg>
        <pc:sldLayoutChg chg="del">
          <pc:chgData name="Pinja Front" userId="d4b474e1-e35b-4bca-bd00-764a0bee5a43" providerId="ADAL" clId="{8DA824BC-40E1-4CD6-88BA-CFDC9166D4DF}" dt="2023-06-27T06:30:49.126" v="126" actId="2696"/>
          <pc:sldLayoutMkLst>
            <pc:docMk/>
            <pc:sldMasterMk cId="2694750057" sldId="2147483660"/>
            <pc:sldLayoutMk cId="787787091" sldId="2147483687"/>
          </pc:sldLayoutMkLst>
        </pc:sldLayoutChg>
        <pc:sldLayoutChg chg="del">
          <pc:chgData name="Pinja Front" userId="d4b474e1-e35b-4bca-bd00-764a0bee5a43" providerId="ADAL" clId="{8DA824BC-40E1-4CD6-88BA-CFDC9166D4DF}" dt="2023-06-27T06:30:47.226" v="124" actId="2696"/>
          <pc:sldLayoutMkLst>
            <pc:docMk/>
            <pc:sldMasterMk cId="2694750057" sldId="2147483660"/>
            <pc:sldLayoutMk cId="3279683179" sldId="2147483688"/>
          </pc:sldLayoutMkLst>
        </pc:sldLayoutChg>
        <pc:sldLayoutChg chg="del">
          <pc:chgData name="Pinja Front" userId="d4b474e1-e35b-4bca-bd00-764a0bee5a43" providerId="ADAL" clId="{8DA824BC-40E1-4CD6-88BA-CFDC9166D4DF}" dt="2023-06-27T06:30:48.207" v="125" actId="2696"/>
          <pc:sldLayoutMkLst>
            <pc:docMk/>
            <pc:sldMasterMk cId="2694750057" sldId="2147483660"/>
            <pc:sldLayoutMk cId="3795955853" sldId="2147483690"/>
          </pc:sldLayoutMkLst>
        </pc:sldLayoutChg>
        <pc:sldLayoutChg chg="del">
          <pc:chgData name="Pinja Front" userId="d4b474e1-e35b-4bca-bd00-764a0bee5a43" providerId="ADAL" clId="{8DA824BC-40E1-4CD6-88BA-CFDC9166D4DF}" dt="2023-06-27T06:30:31.786" v="121" actId="2696"/>
          <pc:sldLayoutMkLst>
            <pc:docMk/>
            <pc:sldMasterMk cId="2694750057" sldId="2147483660"/>
            <pc:sldLayoutMk cId="3429147564" sldId="2147483691"/>
          </pc:sldLayoutMkLst>
        </pc:sldLayoutChg>
        <pc:sldLayoutChg chg="addSp delSp modSp mod">
          <pc:chgData name="Pinja Front" userId="d4b474e1-e35b-4bca-bd00-764a0bee5a43" providerId="ADAL" clId="{8DA824BC-40E1-4CD6-88BA-CFDC9166D4DF}" dt="2023-06-27T06:31:23.117" v="132" actId="207"/>
          <pc:sldLayoutMkLst>
            <pc:docMk/>
            <pc:sldMasterMk cId="2694750057" sldId="2147483660"/>
            <pc:sldLayoutMk cId="1285508233" sldId="2147483692"/>
          </pc:sldLayoutMkLst>
          <pc:spChg chg="add mod">
            <ac:chgData name="Pinja Front" userId="d4b474e1-e35b-4bca-bd00-764a0bee5a43" providerId="ADAL" clId="{8DA824BC-40E1-4CD6-88BA-CFDC9166D4DF}" dt="2023-06-27T06:31:23.117" v="132" actId="207"/>
            <ac:spMkLst>
              <pc:docMk/>
              <pc:sldMasterMk cId="2694750057" sldId="2147483660"/>
              <pc:sldLayoutMk cId="1285508233" sldId="2147483692"/>
              <ac:spMk id="2" creationId="{B58DD970-50CB-0815-F261-0E3F7741AAD8}"/>
            </ac:spMkLst>
          </pc:spChg>
          <pc:spChg chg="del">
            <ac:chgData name="Pinja Front" userId="d4b474e1-e35b-4bca-bd00-764a0bee5a43" providerId="ADAL" clId="{8DA824BC-40E1-4CD6-88BA-CFDC9166D4DF}" dt="2023-06-27T06:31:15.272" v="130" actId="478"/>
            <ac:spMkLst>
              <pc:docMk/>
              <pc:sldMasterMk cId="2694750057" sldId="2147483660"/>
              <pc:sldLayoutMk cId="1285508233" sldId="2147483692"/>
              <ac:spMk id="10" creationId="{EC4BE0E6-2039-7CA8-0E09-486393789C2B}"/>
            </ac:spMkLst>
          </pc:spChg>
        </pc:sldLayoutChg>
        <pc:sldLayoutChg chg="addSp delSp modSp mod">
          <pc:chgData name="Pinja Front" userId="d4b474e1-e35b-4bca-bd00-764a0bee5a43" providerId="ADAL" clId="{8DA824BC-40E1-4CD6-88BA-CFDC9166D4DF}" dt="2023-06-27T07:00:26.421" v="276" actId="1038"/>
          <pc:sldLayoutMkLst>
            <pc:docMk/>
            <pc:sldMasterMk cId="2694750057" sldId="2147483660"/>
            <pc:sldLayoutMk cId="908674682" sldId="2147483693"/>
          </pc:sldLayoutMkLst>
          <pc:spChg chg="add mod">
            <ac:chgData name="Pinja Front" userId="d4b474e1-e35b-4bca-bd00-764a0bee5a43" providerId="ADAL" clId="{8DA824BC-40E1-4CD6-88BA-CFDC9166D4DF}" dt="2023-06-27T06:53:00.826" v="242"/>
            <ac:spMkLst>
              <pc:docMk/>
              <pc:sldMasterMk cId="2694750057" sldId="2147483660"/>
              <pc:sldLayoutMk cId="908674682" sldId="2147483693"/>
              <ac:spMk id="3" creationId="{59E09F3D-42D9-FAE4-6C6F-3DBA5B621572}"/>
            </ac:spMkLst>
          </pc:spChg>
          <pc:spChg chg="add mod ord">
            <ac:chgData name="Pinja Front" userId="d4b474e1-e35b-4bca-bd00-764a0bee5a43" providerId="ADAL" clId="{8DA824BC-40E1-4CD6-88BA-CFDC9166D4DF}" dt="2023-06-27T07:00:26.421" v="276" actId="1038"/>
            <ac:spMkLst>
              <pc:docMk/>
              <pc:sldMasterMk cId="2694750057" sldId="2147483660"/>
              <pc:sldLayoutMk cId="908674682" sldId="2147483693"/>
              <ac:spMk id="4" creationId="{EDD43007-D606-A6F1-2745-F2650C256946}"/>
            </ac:spMkLst>
          </pc:spChg>
          <pc:spChg chg="add del">
            <ac:chgData name="Pinja Front" userId="d4b474e1-e35b-4bca-bd00-764a0bee5a43" providerId="ADAL" clId="{8DA824BC-40E1-4CD6-88BA-CFDC9166D4DF}" dt="2023-06-27T06:53:27.076" v="248" actId="478"/>
            <ac:spMkLst>
              <pc:docMk/>
              <pc:sldMasterMk cId="2694750057" sldId="2147483660"/>
              <pc:sldLayoutMk cId="908674682" sldId="2147483693"/>
              <ac:spMk id="9" creationId="{9E88C79A-A305-0E36-6D38-F195619A3D0B}"/>
            </ac:spMkLst>
          </pc:spChg>
          <pc:spChg chg="del">
            <ac:chgData name="Pinja Front" userId="d4b474e1-e35b-4bca-bd00-764a0bee5a43" providerId="ADAL" clId="{8DA824BC-40E1-4CD6-88BA-CFDC9166D4DF}" dt="2023-06-27T06:53:18.796" v="247" actId="478"/>
            <ac:spMkLst>
              <pc:docMk/>
              <pc:sldMasterMk cId="2694750057" sldId="2147483660"/>
              <pc:sldLayoutMk cId="908674682" sldId="2147483693"/>
              <ac:spMk id="20" creationId="{35838EFB-1640-7754-AD88-BEBAF4FDE64C}"/>
            </ac:spMkLst>
          </pc:spChg>
          <pc:spChg chg="del">
            <ac:chgData name="Pinja Front" userId="d4b474e1-e35b-4bca-bd00-764a0bee5a43" providerId="ADAL" clId="{8DA824BC-40E1-4CD6-88BA-CFDC9166D4DF}" dt="2023-06-27T06:53:15.749" v="246" actId="478"/>
            <ac:spMkLst>
              <pc:docMk/>
              <pc:sldMasterMk cId="2694750057" sldId="2147483660"/>
              <pc:sldLayoutMk cId="908674682" sldId="2147483693"/>
              <ac:spMk id="21" creationId="{837F5682-B3D9-2DBB-8FD6-FE63154E8631}"/>
            </ac:spMkLst>
          </pc:spChg>
          <pc:picChg chg="add mod">
            <ac:chgData name="Pinja Front" userId="d4b474e1-e35b-4bca-bd00-764a0bee5a43" providerId="ADAL" clId="{8DA824BC-40E1-4CD6-88BA-CFDC9166D4DF}" dt="2023-06-27T06:52:40.731" v="241"/>
            <ac:picMkLst>
              <pc:docMk/>
              <pc:sldMasterMk cId="2694750057" sldId="2147483660"/>
              <pc:sldLayoutMk cId="908674682" sldId="2147483693"/>
              <ac:picMk id="2" creationId="{73617B48-2FEE-9792-4D32-4CBB087606AC}"/>
            </ac:picMkLst>
          </pc:picChg>
          <pc:picChg chg="add del">
            <ac:chgData name="Pinja Front" userId="d4b474e1-e35b-4bca-bd00-764a0bee5a43" providerId="ADAL" clId="{8DA824BC-40E1-4CD6-88BA-CFDC9166D4DF}" dt="2023-06-27T06:52:33.346" v="239" actId="478"/>
            <ac:picMkLst>
              <pc:docMk/>
              <pc:sldMasterMk cId="2694750057" sldId="2147483660"/>
              <pc:sldLayoutMk cId="908674682" sldId="2147483693"/>
              <ac:picMk id="5" creationId="{DFD062C7-4182-E9B6-46BB-0EBC61A5FC22}"/>
            </ac:picMkLst>
          </pc:picChg>
          <pc:picChg chg="add mod">
            <ac:chgData name="Pinja Front" userId="d4b474e1-e35b-4bca-bd00-764a0bee5a43" providerId="ADAL" clId="{8DA824BC-40E1-4CD6-88BA-CFDC9166D4DF}" dt="2023-06-27T06:56:25.652" v="259" actId="1076"/>
            <ac:picMkLst>
              <pc:docMk/>
              <pc:sldMasterMk cId="2694750057" sldId="2147483660"/>
              <pc:sldLayoutMk cId="908674682" sldId="2147483693"/>
              <ac:picMk id="6" creationId="{F82405EF-0617-3B6C-0D0B-DF41C2F199D8}"/>
            </ac:picMkLst>
          </pc:picChg>
          <pc:picChg chg="add del">
            <ac:chgData name="Pinja Front" userId="d4b474e1-e35b-4bca-bd00-764a0bee5a43" providerId="ADAL" clId="{8DA824BC-40E1-4CD6-88BA-CFDC9166D4DF}" dt="2023-06-27T06:52:34.256" v="240" actId="478"/>
            <ac:picMkLst>
              <pc:docMk/>
              <pc:sldMasterMk cId="2694750057" sldId="2147483660"/>
              <pc:sldLayoutMk cId="908674682" sldId="2147483693"/>
              <ac:picMk id="10" creationId="{27CDD5EE-2A8A-3AAF-63FE-BA9F7276A5CB}"/>
            </ac:picMkLst>
          </pc:picChg>
          <pc:picChg chg="add del">
            <ac:chgData name="Pinja Front" userId="d4b474e1-e35b-4bca-bd00-764a0bee5a43" providerId="ADAL" clId="{8DA824BC-40E1-4CD6-88BA-CFDC9166D4DF}" dt="2023-06-27T06:53:04.456" v="243" actId="478"/>
            <ac:picMkLst>
              <pc:docMk/>
              <pc:sldMasterMk cId="2694750057" sldId="2147483660"/>
              <pc:sldLayoutMk cId="908674682" sldId="2147483693"/>
              <ac:picMk id="11" creationId="{BEAF779B-8173-89E3-15A9-FFCEE0559F58}"/>
            </ac:picMkLst>
          </pc:picChg>
        </pc:sldLayoutChg>
        <pc:sldLayoutChg chg="addSp delSp modSp mod">
          <pc:chgData name="Pinja Front" userId="d4b474e1-e35b-4bca-bd00-764a0bee5a43" providerId="ADAL" clId="{8DA824BC-40E1-4CD6-88BA-CFDC9166D4DF}" dt="2023-06-26T13:05:39.599" v="68"/>
          <pc:sldLayoutMkLst>
            <pc:docMk/>
            <pc:sldMasterMk cId="2694750057" sldId="2147483660"/>
            <pc:sldLayoutMk cId="436604245" sldId="2147483694"/>
          </pc:sldLayoutMkLst>
          <pc:spChg chg="add mod">
            <ac:chgData name="Pinja Front" userId="d4b474e1-e35b-4bca-bd00-764a0bee5a43" providerId="ADAL" clId="{8DA824BC-40E1-4CD6-88BA-CFDC9166D4DF}" dt="2023-06-26T13:05:24.494" v="64"/>
            <ac:spMkLst>
              <pc:docMk/>
              <pc:sldMasterMk cId="2694750057" sldId="2147483660"/>
              <pc:sldLayoutMk cId="436604245" sldId="2147483694"/>
              <ac:spMk id="3" creationId="{84D5B2E8-B3DC-734C-1572-952370C50844}"/>
            </ac:spMkLst>
          </pc:spChg>
          <pc:spChg chg="del mod">
            <ac:chgData name="Pinja Front" userId="d4b474e1-e35b-4bca-bd00-764a0bee5a43" providerId="ADAL" clId="{8DA824BC-40E1-4CD6-88BA-CFDC9166D4DF}" dt="2023-06-26T13:05:23.514" v="63" actId="478"/>
            <ac:spMkLst>
              <pc:docMk/>
              <pc:sldMasterMk cId="2694750057" sldId="2147483660"/>
              <pc:sldLayoutMk cId="436604245" sldId="2147483694"/>
              <ac:spMk id="11" creationId="{DA3F9060-64A9-BF75-AA61-A9E7E4E0B72B}"/>
            </ac:spMkLst>
          </pc:spChg>
          <pc:picChg chg="del">
            <ac:chgData name="Pinja Front" userId="d4b474e1-e35b-4bca-bd00-764a0bee5a43" providerId="ADAL" clId="{8DA824BC-40E1-4CD6-88BA-CFDC9166D4DF}" dt="2023-06-26T13:05:33.619" v="65" actId="478"/>
            <ac:picMkLst>
              <pc:docMk/>
              <pc:sldMasterMk cId="2694750057" sldId="2147483660"/>
              <pc:sldLayoutMk cId="436604245" sldId="2147483694"/>
              <ac:picMk id="4" creationId="{179F7A7D-96D0-E839-4532-D65188301306}"/>
            </ac:picMkLst>
          </pc:picChg>
          <pc:picChg chg="add mod">
            <ac:chgData name="Pinja Front" userId="d4b474e1-e35b-4bca-bd00-764a0bee5a43" providerId="ADAL" clId="{8DA824BC-40E1-4CD6-88BA-CFDC9166D4DF}" dt="2023-06-26T13:05:34.449" v="66"/>
            <ac:picMkLst>
              <pc:docMk/>
              <pc:sldMasterMk cId="2694750057" sldId="2147483660"/>
              <pc:sldLayoutMk cId="436604245" sldId="2147483694"/>
              <ac:picMk id="5" creationId="{547E392A-6E0B-AEEE-D11F-A9927C222143}"/>
            </ac:picMkLst>
          </pc:picChg>
          <pc:picChg chg="add mod">
            <ac:chgData name="Pinja Front" userId="d4b474e1-e35b-4bca-bd00-764a0bee5a43" providerId="ADAL" clId="{8DA824BC-40E1-4CD6-88BA-CFDC9166D4DF}" dt="2023-06-26T13:05:39.599" v="68"/>
            <ac:picMkLst>
              <pc:docMk/>
              <pc:sldMasterMk cId="2694750057" sldId="2147483660"/>
              <pc:sldLayoutMk cId="436604245" sldId="2147483694"/>
              <ac:picMk id="6" creationId="{98EC1B2B-52A6-4B9C-6451-2BF2A094F532}"/>
            </ac:picMkLst>
          </pc:picChg>
          <pc:picChg chg="del">
            <ac:chgData name="Pinja Front" userId="d4b474e1-e35b-4bca-bd00-764a0bee5a43" providerId="ADAL" clId="{8DA824BC-40E1-4CD6-88BA-CFDC9166D4DF}" dt="2023-06-26T13:05:39.204" v="67" actId="478"/>
            <ac:picMkLst>
              <pc:docMk/>
              <pc:sldMasterMk cId="2694750057" sldId="2147483660"/>
              <pc:sldLayoutMk cId="436604245" sldId="2147483694"/>
              <ac:picMk id="10" creationId="{87CD66C9-ADB8-6C63-488A-C80A2E5864EC}"/>
            </ac:picMkLst>
          </pc:picChg>
        </pc:sldLayoutChg>
        <pc:sldLayoutChg chg="del">
          <pc:chgData name="Pinja Front" userId="d4b474e1-e35b-4bca-bd00-764a0bee5a43" providerId="ADAL" clId="{8DA824BC-40E1-4CD6-88BA-CFDC9166D4DF}" dt="2023-06-26T13:05:57.489" v="73" actId="2696"/>
          <pc:sldLayoutMkLst>
            <pc:docMk/>
            <pc:sldMasterMk cId="2694750057" sldId="2147483660"/>
            <pc:sldLayoutMk cId="2801016176" sldId="2147483695"/>
          </pc:sldLayoutMkLst>
        </pc:sldLayoutChg>
        <pc:sldLayoutChg chg="del">
          <pc:chgData name="Pinja Front" userId="d4b474e1-e35b-4bca-bd00-764a0bee5a43" providerId="ADAL" clId="{8DA824BC-40E1-4CD6-88BA-CFDC9166D4DF}" dt="2023-06-26T13:05:55.519" v="72" actId="2696"/>
          <pc:sldLayoutMkLst>
            <pc:docMk/>
            <pc:sldMasterMk cId="2694750057" sldId="2147483660"/>
            <pc:sldLayoutMk cId="166557455" sldId="2147483696"/>
          </pc:sldLayoutMkLst>
        </pc:sldLayoutChg>
        <pc:sldLayoutChg chg="addSp delSp modSp del mod">
          <pc:chgData name="Pinja Front" userId="d4b474e1-e35b-4bca-bd00-764a0bee5a43" providerId="ADAL" clId="{8DA824BC-40E1-4CD6-88BA-CFDC9166D4DF}" dt="2023-06-26T13:05:53.599" v="71" actId="2696"/>
          <pc:sldLayoutMkLst>
            <pc:docMk/>
            <pc:sldMasterMk cId="2694750057" sldId="2147483660"/>
            <pc:sldLayoutMk cId="2214583543" sldId="2147483697"/>
          </pc:sldLayoutMkLst>
          <pc:picChg chg="add mod">
            <ac:chgData name="Pinja Front" userId="d4b474e1-e35b-4bca-bd00-764a0bee5a43" providerId="ADAL" clId="{8DA824BC-40E1-4CD6-88BA-CFDC9166D4DF}" dt="2023-06-26T13:01:59.345" v="15" actId="1076"/>
            <ac:picMkLst>
              <pc:docMk/>
              <pc:sldMasterMk cId="2694750057" sldId="2147483660"/>
              <pc:sldLayoutMk cId="2214583543" sldId="2147483697"/>
              <ac:picMk id="3" creationId="{21A2CA4B-451A-A597-E311-23B62107BFDD}"/>
            </ac:picMkLst>
          </pc:picChg>
          <pc:picChg chg="del">
            <ac:chgData name="Pinja Front" userId="d4b474e1-e35b-4bca-bd00-764a0bee5a43" providerId="ADAL" clId="{8DA824BC-40E1-4CD6-88BA-CFDC9166D4DF}" dt="2023-06-26T13:01:54.604" v="13" actId="478"/>
            <ac:picMkLst>
              <pc:docMk/>
              <pc:sldMasterMk cId="2694750057" sldId="2147483660"/>
              <pc:sldLayoutMk cId="2214583543" sldId="2147483697"/>
              <ac:picMk id="4" creationId="{179F7A7D-96D0-E839-4532-D65188301306}"/>
            </ac:picMkLst>
          </pc:picChg>
          <pc:picChg chg="del">
            <ac:chgData name="Pinja Front" userId="d4b474e1-e35b-4bca-bd00-764a0bee5a43" providerId="ADAL" clId="{8DA824BC-40E1-4CD6-88BA-CFDC9166D4DF}" dt="2023-06-26T13:01:56.043" v="14" actId="478"/>
            <ac:picMkLst>
              <pc:docMk/>
              <pc:sldMasterMk cId="2694750057" sldId="2147483660"/>
              <pc:sldLayoutMk cId="2214583543" sldId="2147483697"/>
              <ac:picMk id="10" creationId="{87CD66C9-ADB8-6C63-488A-C80A2E5864EC}"/>
            </ac:picMkLst>
          </pc:picChg>
        </pc:sldLayoutChg>
        <pc:sldLayoutChg chg="addSp delSp modSp mod">
          <pc:chgData name="Pinja Front" userId="d4b474e1-e35b-4bca-bd00-764a0bee5a43" providerId="ADAL" clId="{8DA824BC-40E1-4CD6-88BA-CFDC9166D4DF}" dt="2023-06-27T06:31:30.836" v="135" actId="207"/>
          <pc:sldLayoutMkLst>
            <pc:docMk/>
            <pc:sldMasterMk cId="2694750057" sldId="2147483660"/>
            <pc:sldLayoutMk cId="3078398651" sldId="2147483699"/>
          </pc:sldLayoutMkLst>
          <pc:spChg chg="add mod">
            <ac:chgData name="Pinja Front" userId="d4b474e1-e35b-4bca-bd00-764a0bee5a43" providerId="ADAL" clId="{8DA824BC-40E1-4CD6-88BA-CFDC9166D4DF}" dt="2023-06-27T06:31:30.836" v="135" actId="207"/>
            <ac:spMkLst>
              <pc:docMk/>
              <pc:sldMasterMk cId="2694750057" sldId="2147483660"/>
              <pc:sldLayoutMk cId="3078398651" sldId="2147483699"/>
              <ac:spMk id="2" creationId="{71DEB8D1-96DF-9FDA-D606-5310ECD830B9}"/>
            </ac:spMkLst>
          </pc:spChg>
          <pc:spChg chg="del">
            <ac:chgData name="Pinja Front" userId="d4b474e1-e35b-4bca-bd00-764a0bee5a43" providerId="ADAL" clId="{8DA824BC-40E1-4CD6-88BA-CFDC9166D4DF}" dt="2023-06-27T06:31:28.297" v="133" actId="478"/>
            <ac:spMkLst>
              <pc:docMk/>
              <pc:sldMasterMk cId="2694750057" sldId="2147483660"/>
              <pc:sldLayoutMk cId="3078398651" sldId="2147483699"/>
              <ac:spMk id="11" creationId="{E799DEE6-247A-364C-AD30-86D810C1F7CE}"/>
            </ac:spMkLst>
          </pc:spChg>
        </pc:sldLayoutChg>
        <pc:sldLayoutChg chg="del">
          <pc:chgData name="Pinja Front" userId="d4b474e1-e35b-4bca-bd00-764a0bee5a43" providerId="ADAL" clId="{8DA824BC-40E1-4CD6-88BA-CFDC9166D4DF}" dt="2023-06-26T12:54:44.142" v="1" actId="2696"/>
          <pc:sldLayoutMkLst>
            <pc:docMk/>
            <pc:sldMasterMk cId="2694750057" sldId="2147483660"/>
            <pc:sldLayoutMk cId="2339464233" sldId="2147483700"/>
          </pc:sldLayoutMkLst>
        </pc:sldLayoutChg>
        <pc:sldLayoutChg chg="del">
          <pc:chgData name="Pinja Front" userId="d4b474e1-e35b-4bca-bd00-764a0bee5a43" providerId="ADAL" clId="{8DA824BC-40E1-4CD6-88BA-CFDC9166D4DF}" dt="2023-06-26T12:54:36.279" v="0" actId="2696"/>
          <pc:sldLayoutMkLst>
            <pc:docMk/>
            <pc:sldMasterMk cId="2694750057" sldId="2147483660"/>
            <pc:sldLayoutMk cId="75907058" sldId="2147483701"/>
          </pc:sldLayoutMkLst>
        </pc:sldLayoutChg>
        <pc:sldLayoutChg chg="del">
          <pc:chgData name="Pinja Front" userId="d4b474e1-e35b-4bca-bd00-764a0bee5a43" providerId="ADAL" clId="{8DA824BC-40E1-4CD6-88BA-CFDC9166D4DF}" dt="2023-06-26T13:05:59.579" v="74" actId="2696"/>
          <pc:sldLayoutMkLst>
            <pc:docMk/>
            <pc:sldMasterMk cId="2694750057" sldId="2147483660"/>
            <pc:sldLayoutMk cId="1464555419" sldId="2147483702"/>
          </pc:sldLayoutMkLst>
        </pc:sldLayoutChg>
        <pc:sldLayoutChg chg="del">
          <pc:chgData name="Pinja Front" userId="d4b474e1-e35b-4bca-bd00-764a0bee5a43" providerId="ADAL" clId="{8DA824BC-40E1-4CD6-88BA-CFDC9166D4DF}" dt="2023-06-26T13:06:01.269" v="75" actId="2696"/>
          <pc:sldLayoutMkLst>
            <pc:docMk/>
            <pc:sldMasterMk cId="2694750057" sldId="2147483660"/>
            <pc:sldLayoutMk cId="2921168908" sldId="2147483703"/>
          </pc:sldLayoutMkLst>
        </pc:sldLayoutChg>
        <pc:sldLayoutChg chg="del">
          <pc:chgData name="Pinja Front" userId="d4b474e1-e35b-4bca-bd00-764a0bee5a43" providerId="ADAL" clId="{8DA824BC-40E1-4CD6-88BA-CFDC9166D4DF}" dt="2023-06-26T13:06:02.929" v="76" actId="2696"/>
          <pc:sldLayoutMkLst>
            <pc:docMk/>
            <pc:sldMasterMk cId="2694750057" sldId="2147483660"/>
            <pc:sldLayoutMk cId="1799582335" sldId="2147483705"/>
          </pc:sldLayoutMkLst>
        </pc:sldLayoutChg>
        <pc:sldLayoutChg chg="del">
          <pc:chgData name="Pinja Front" userId="d4b474e1-e35b-4bca-bd00-764a0bee5a43" providerId="ADAL" clId="{8DA824BC-40E1-4CD6-88BA-CFDC9166D4DF}" dt="2023-06-26T13:05:50.159" v="69" actId="2696"/>
          <pc:sldLayoutMkLst>
            <pc:docMk/>
            <pc:sldMasterMk cId="2694750057" sldId="2147483660"/>
            <pc:sldLayoutMk cId="2338801057" sldId="2147483706"/>
          </pc:sldLayoutMkLst>
        </pc:sldLayoutChg>
        <pc:sldLayoutChg chg="del">
          <pc:chgData name="Pinja Front" userId="d4b474e1-e35b-4bca-bd00-764a0bee5a43" providerId="ADAL" clId="{8DA824BC-40E1-4CD6-88BA-CFDC9166D4DF}" dt="2023-06-26T13:05:52.049" v="70" actId="2696"/>
          <pc:sldLayoutMkLst>
            <pc:docMk/>
            <pc:sldMasterMk cId="2694750057" sldId="2147483660"/>
            <pc:sldLayoutMk cId="3538867375" sldId="2147483707"/>
          </pc:sldLayoutMkLst>
        </pc:sldLayoutChg>
        <pc:sldLayoutChg chg="del">
          <pc:chgData name="Pinja Front" userId="d4b474e1-e35b-4bca-bd00-764a0bee5a43" providerId="ADAL" clId="{8DA824BC-40E1-4CD6-88BA-CFDC9166D4DF}" dt="2023-06-27T06:32:32.446" v="148" actId="2696"/>
          <pc:sldLayoutMkLst>
            <pc:docMk/>
            <pc:sldMasterMk cId="2694750057" sldId="2147483660"/>
            <pc:sldLayoutMk cId="1855550034" sldId="2147483708"/>
          </pc:sldLayoutMkLst>
        </pc:sldLayoutChg>
        <pc:sldLayoutChg chg="del">
          <pc:chgData name="Pinja Front" userId="d4b474e1-e35b-4bca-bd00-764a0bee5a43" providerId="ADAL" clId="{8DA824BC-40E1-4CD6-88BA-CFDC9166D4DF}" dt="2023-06-27T06:32:00.769" v="140" actId="2696"/>
          <pc:sldLayoutMkLst>
            <pc:docMk/>
            <pc:sldMasterMk cId="2694750057" sldId="2147483660"/>
            <pc:sldLayoutMk cId="3568787022" sldId="2147483709"/>
          </pc:sldLayoutMkLst>
        </pc:sldLayoutChg>
        <pc:sldLayoutChg chg="addSp delSp modSp mod">
          <pc:chgData name="Pinja Front" userId="d4b474e1-e35b-4bca-bd00-764a0bee5a43" providerId="ADAL" clId="{8DA824BC-40E1-4CD6-88BA-CFDC9166D4DF}" dt="2023-06-27T07:01:26.566" v="288" actId="1035"/>
          <pc:sldLayoutMkLst>
            <pc:docMk/>
            <pc:sldMasterMk cId="2694750057" sldId="2147483660"/>
            <pc:sldLayoutMk cId="3360625558" sldId="2147483710"/>
          </pc:sldLayoutMkLst>
          <pc:spChg chg="add mod">
            <ac:chgData name="Pinja Front" userId="d4b474e1-e35b-4bca-bd00-764a0bee5a43" providerId="ADAL" clId="{8DA824BC-40E1-4CD6-88BA-CFDC9166D4DF}" dt="2023-06-27T06:35:58.696" v="174"/>
            <ac:spMkLst>
              <pc:docMk/>
              <pc:sldMasterMk cId="2694750057" sldId="2147483660"/>
              <pc:sldLayoutMk cId="3360625558" sldId="2147483710"/>
              <ac:spMk id="6" creationId="{979710B3-3CDA-57AB-60B3-86E24CC15501}"/>
            </ac:spMkLst>
          </pc:spChg>
          <pc:spChg chg="del">
            <ac:chgData name="Pinja Front" userId="d4b474e1-e35b-4bca-bd00-764a0bee5a43" providerId="ADAL" clId="{8DA824BC-40E1-4CD6-88BA-CFDC9166D4DF}" dt="2023-06-27T06:35:57.601" v="173" actId="478"/>
            <ac:spMkLst>
              <pc:docMk/>
              <pc:sldMasterMk cId="2694750057" sldId="2147483660"/>
              <pc:sldLayoutMk cId="3360625558" sldId="2147483710"/>
              <ac:spMk id="7" creationId="{B0ACE901-D638-A1FF-8B75-39ADC031ACE8}"/>
            </ac:spMkLst>
          </pc:spChg>
          <pc:picChg chg="add del mod ord modCrop">
            <ac:chgData name="Pinja Front" userId="d4b474e1-e35b-4bca-bd00-764a0bee5a43" providerId="ADAL" clId="{8DA824BC-40E1-4CD6-88BA-CFDC9166D4DF}" dt="2023-06-27T06:40:20.250" v="219" actId="478"/>
            <ac:picMkLst>
              <pc:docMk/>
              <pc:sldMasterMk cId="2694750057" sldId="2147483660"/>
              <pc:sldLayoutMk cId="3360625558" sldId="2147483710"/>
              <ac:picMk id="3" creationId="{AA512230-3235-D727-D5E7-02E2D186125E}"/>
            </ac:picMkLst>
          </pc:picChg>
          <pc:picChg chg="del">
            <ac:chgData name="Pinja Front" userId="d4b474e1-e35b-4bca-bd00-764a0bee5a43" providerId="ADAL" clId="{8DA824BC-40E1-4CD6-88BA-CFDC9166D4DF}" dt="2023-06-27T06:34:51.658" v="168" actId="478"/>
            <ac:picMkLst>
              <pc:docMk/>
              <pc:sldMasterMk cId="2694750057" sldId="2147483660"/>
              <pc:sldLayoutMk cId="3360625558" sldId="2147483710"/>
              <ac:picMk id="5" creationId="{BA8EFC1B-EBED-3FE4-B05F-C8E7E2AA45F7}"/>
            </ac:picMkLst>
          </pc:picChg>
          <pc:picChg chg="mod">
            <ac:chgData name="Pinja Front" userId="d4b474e1-e35b-4bca-bd00-764a0bee5a43" providerId="ADAL" clId="{8DA824BC-40E1-4CD6-88BA-CFDC9166D4DF}" dt="2023-06-27T07:01:26.566" v="288" actId="1035"/>
            <ac:picMkLst>
              <pc:docMk/>
              <pc:sldMasterMk cId="2694750057" sldId="2147483660"/>
              <pc:sldLayoutMk cId="3360625558" sldId="2147483710"/>
              <ac:picMk id="8" creationId="{F789D066-B4F8-A4A4-A3F3-A94805A9E18B}"/>
            </ac:picMkLst>
          </pc:picChg>
          <pc:picChg chg="add del mod ord modCrop">
            <ac:chgData name="Pinja Front" userId="d4b474e1-e35b-4bca-bd00-764a0bee5a43" providerId="ADAL" clId="{8DA824BC-40E1-4CD6-88BA-CFDC9166D4DF}" dt="2023-06-27T06:40:19.116" v="218" actId="478"/>
            <ac:picMkLst>
              <pc:docMk/>
              <pc:sldMasterMk cId="2694750057" sldId="2147483660"/>
              <pc:sldLayoutMk cId="3360625558" sldId="2147483710"/>
              <ac:picMk id="10" creationId="{006C893A-65A1-24CB-5799-FDE7F0D65203}"/>
            </ac:picMkLst>
          </pc:picChg>
        </pc:sldLayoutChg>
        <pc:sldLayoutChg chg="del">
          <pc:chgData name="Pinja Front" userId="d4b474e1-e35b-4bca-bd00-764a0bee5a43" providerId="ADAL" clId="{8DA824BC-40E1-4CD6-88BA-CFDC9166D4DF}" dt="2023-06-27T06:30:45.532" v="123" actId="2696"/>
          <pc:sldLayoutMkLst>
            <pc:docMk/>
            <pc:sldMasterMk cId="2694750057" sldId="2147483660"/>
            <pc:sldLayoutMk cId="3531748833" sldId="2147483712"/>
          </pc:sldLayoutMkLst>
        </pc:sldLayoutChg>
        <pc:sldLayoutChg chg="del">
          <pc:chgData name="Pinja Front" userId="d4b474e1-e35b-4bca-bd00-764a0bee5a43" providerId="ADAL" clId="{8DA824BC-40E1-4CD6-88BA-CFDC9166D4DF}" dt="2023-06-27T06:30:44.621" v="122" actId="2696"/>
          <pc:sldLayoutMkLst>
            <pc:docMk/>
            <pc:sldMasterMk cId="2694750057" sldId="2147483660"/>
            <pc:sldLayoutMk cId="2621102150" sldId="2147483713"/>
          </pc:sldLayoutMkLst>
        </pc:sldLayoutChg>
        <pc:sldLayoutChg chg="addSp delSp modSp add mod modTransition">
          <pc:chgData name="Pinja Front" userId="d4b474e1-e35b-4bca-bd00-764a0bee5a43" providerId="ADAL" clId="{8DA824BC-40E1-4CD6-88BA-CFDC9166D4DF}" dt="2023-06-27T06:30:08.107" v="119" actId="6014"/>
          <pc:sldLayoutMkLst>
            <pc:docMk/>
            <pc:sldMasterMk cId="2694750057" sldId="2147483660"/>
            <pc:sldLayoutMk cId="559051160" sldId="2147483714"/>
          </pc:sldLayoutMkLst>
          <pc:picChg chg="mod">
            <ac:chgData name="Pinja Front" userId="d4b474e1-e35b-4bca-bd00-764a0bee5a43" providerId="ADAL" clId="{8DA824BC-40E1-4CD6-88BA-CFDC9166D4DF}" dt="2023-06-27T06:28:23.526" v="107" actId="1036"/>
            <ac:picMkLst>
              <pc:docMk/>
              <pc:sldMasterMk cId="2694750057" sldId="2147483660"/>
              <pc:sldLayoutMk cId="559051160" sldId="2147483714"/>
              <ac:picMk id="5" creationId="{547E392A-6E0B-AEEE-D11F-A9927C222143}"/>
            </ac:picMkLst>
          </pc:picChg>
          <pc:picChg chg="mod">
            <ac:chgData name="Pinja Front" userId="d4b474e1-e35b-4bca-bd00-764a0bee5a43" providerId="ADAL" clId="{8DA824BC-40E1-4CD6-88BA-CFDC9166D4DF}" dt="2023-06-27T06:27:45.957" v="97" actId="1038"/>
            <ac:picMkLst>
              <pc:docMk/>
              <pc:sldMasterMk cId="2694750057" sldId="2147483660"/>
              <pc:sldLayoutMk cId="559051160" sldId="2147483714"/>
              <ac:picMk id="6" creationId="{98EC1B2B-52A6-4B9C-6451-2BF2A094F532}"/>
            </ac:picMkLst>
          </pc:picChg>
          <pc:picChg chg="del">
            <ac:chgData name="Pinja Front" userId="d4b474e1-e35b-4bca-bd00-764a0bee5a43" providerId="ADAL" clId="{8DA824BC-40E1-4CD6-88BA-CFDC9166D4DF}" dt="2023-06-27T06:27:14.646" v="91" actId="478"/>
            <ac:picMkLst>
              <pc:docMk/>
              <pc:sldMasterMk cId="2694750057" sldId="2147483660"/>
              <pc:sldLayoutMk cId="559051160" sldId="2147483714"/>
              <ac:picMk id="7" creationId="{1C624E8D-D10C-0748-0F4B-EDDBA93E2307}"/>
            </ac:picMkLst>
          </pc:picChg>
          <pc:picChg chg="add del mod ord modCrop">
            <ac:chgData name="Pinja Front" userId="d4b474e1-e35b-4bca-bd00-764a0bee5a43" providerId="ADAL" clId="{8DA824BC-40E1-4CD6-88BA-CFDC9166D4DF}" dt="2023-06-27T06:27:36.892" v="94" actId="1036"/>
            <ac:picMkLst>
              <pc:docMk/>
              <pc:sldMasterMk cId="2694750057" sldId="2147483660"/>
              <pc:sldLayoutMk cId="559051160" sldId="2147483714"/>
              <ac:picMk id="8" creationId="{00EDD914-717D-749B-7E23-9AB2403D8BAF}"/>
            </ac:picMkLst>
          </pc:picChg>
        </pc:sldLayoutChg>
        <pc:sldLayoutChg chg="addSp delSp modSp add mod modTransition">
          <pc:chgData name="Pinja Front" userId="d4b474e1-e35b-4bca-bd00-764a0bee5a43" providerId="ADAL" clId="{8DA824BC-40E1-4CD6-88BA-CFDC9166D4DF}" dt="2023-06-27T06:30:20.456" v="120" actId="6014"/>
          <pc:sldLayoutMkLst>
            <pc:docMk/>
            <pc:sldMasterMk cId="2694750057" sldId="2147483660"/>
            <pc:sldLayoutMk cId="2337215165" sldId="2147483715"/>
          </pc:sldLayoutMkLst>
          <pc:picChg chg="mod">
            <ac:chgData name="Pinja Front" userId="d4b474e1-e35b-4bca-bd00-764a0bee5a43" providerId="ADAL" clId="{8DA824BC-40E1-4CD6-88BA-CFDC9166D4DF}" dt="2023-06-27T06:29:22.016" v="118" actId="1036"/>
            <ac:picMkLst>
              <pc:docMk/>
              <pc:sldMasterMk cId="2694750057" sldId="2147483660"/>
              <pc:sldLayoutMk cId="2337215165" sldId="2147483715"/>
              <ac:picMk id="5" creationId="{547E392A-6E0B-AEEE-D11F-A9927C222143}"/>
            </ac:picMkLst>
          </pc:picChg>
          <pc:picChg chg="add mod ord modCrop">
            <ac:chgData name="Pinja Front" userId="d4b474e1-e35b-4bca-bd00-764a0bee5a43" providerId="ADAL" clId="{8DA824BC-40E1-4CD6-88BA-CFDC9166D4DF}" dt="2023-06-27T06:29:08.166" v="115" actId="167"/>
            <ac:picMkLst>
              <pc:docMk/>
              <pc:sldMasterMk cId="2694750057" sldId="2147483660"/>
              <pc:sldLayoutMk cId="2337215165" sldId="2147483715"/>
              <ac:picMk id="7" creationId="{6208E8B3-4285-7A5B-0717-96918AD91518}"/>
            </ac:picMkLst>
          </pc:picChg>
          <pc:picChg chg="del">
            <ac:chgData name="Pinja Front" userId="d4b474e1-e35b-4bca-bd00-764a0bee5a43" providerId="ADAL" clId="{8DA824BC-40E1-4CD6-88BA-CFDC9166D4DF}" dt="2023-06-27T06:29:10.467" v="116" actId="478"/>
            <ac:picMkLst>
              <pc:docMk/>
              <pc:sldMasterMk cId="2694750057" sldId="2147483660"/>
              <pc:sldLayoutMk cId="2337215165" sldId="2147483715"/>
              <ac:picMk id="8" creationId="{00EDD914-717D-749B-7E23-9AB2403D8BAF}"/>
            </ac:picMkLst>
          </pc:picChg>
        </pc:sldLayoutChg>
        <pc:sldLayoutChg chg="add del mod modTransition">
          <pc:chgData name="Pinja Front" userId="d4b474e1-e35b-4bca-bd00-764a0bee5a43" providerId="ADAL" clId="{8DA824BC-40E1-4CD6-88BA-CFDC9166D4DF}" dt="2023-06-27T06:32:12.026" v="142" actId="2696"/>
          <pc:sldLayoutMkLst>
            <pc:docMk/>
            <pc:sldMasterMk cId="2694750057" sldId="2147483660"/>
            <pc:sldLayoutMk cId="3798514124" sldId="2147483716"/>
          </pc:sldLayoutMkLst>
        </pc:sldLayoutChg>
        <pc:sldLayoutChg chg="add mod modTransition">
          <pc:chgData name="Pinja Front" userId="d4b474e1-e35b-4bca-bd00-764a0bee5a43" providerId="ADAL" clId="{8DA824BC-40E1-4CD6-88BA-CFDC9166D4DF}" dt="2023-06-27T06:57:36.168" v="266" actId="6014"/>
          <pc:sldLayoutMkLst>
            <pc:docMk/>
            <pc:sldMasterMk cId="2694750057" sldId="2147483660"/>
            <pc:sldLayoutMk cId="4176268261" sldId="2147483716"/>
          </pc:sldLayoutMkLst>
        </pc:sldLayoutChg>
        <pc:sldLayoutChg chg="addSp delSp modSp add mod ord modTransition">
          <pc:chgData name="Pinja Front" userId="d4b474e1-e35b-4bca-bd00-764a0bee5a43" providerId="ADAL" clId="{8DA824BC-40E1-4CD6-88BA-CFDC9166D4DF}" dt="2023-06-27T06:57:28.145" v="265" actId="6014"/>
          <pc:sldLayoutMkLst>
            <pc:docMk/>
            <pc:sldMasterMk cId="2694750057" sldId="2147483660"/>
            <pc:sldLayoutMk cId="2132927605" sldId="2147483717"/>
          </pc:sldLayoutMkLst>
          <pc:picChg chg="del">
            <ac:chgData name="Pinja Front" userId="d4b474e1-e35b-4bca-bd00-764a0bee5a43" providerId="ADAL" clId="{8DA824BC-40E1-4CD6-88BA-CFDC9166D4DF}" dt="2023-06-27T06:41:40.146" v="229" actId="478"/>
            <ac:picMkLst>
              <pc:docMk/>
              <pc:sldMasterMk cId="2694750057" sldId="2147483660"/>
              <pc:sldLayoutMk cId="2132927605" sldId="2147483717"/>
              <ac:picMk id="3" creationId="{AA512230-3235-D727-D5E7-02E2D186125E}"/>
            </ac:picMkLst>
          </pc:picChg>
          <pc:picChg chg="add mod ord modCrop">
            <ac:chgData name="Pinja Front" userId="d4b474e1-e35b-4bca-bd00-764a0bee5a43" providerId="ADAL" clId="{8DA824BC-40E1-4CD6-88BA-CFDC9166D4DF}" dt="2023-06-27T06:41:45.368" v="230" actId="14100"/>
            <ac:picMkLst>
              <pc:docMk/>
              <pc:sldMasterMk cId="2694750057" sldId="2147483660"/>
              <pc:sldLayoutMk cId="2132927605" sldId="2147483717"/>
              <ac:picMk id="7" creationId="{52FDC66B-4EBD-D8EE-9911-9A57295152EA}"/>
            </ac:picMkLst>
          </pc:picChg>
        </pc:sldLayoutChg>
        <pc:sldLayoutChg chg="delSp add mod modTransition">
          <pc:chgData name="Pinja Front" userId="d4b474e1-e35b-4bca-bd00-764a0bee5a43" providerId="ADAL" clId="{8DA824BC-40E1-4CD6-88BA-CFDC9166D4DF}" dt="2023-06-27T06:59:29.240" v="272" actId="6014"/>
          <pc:sldLayoutMkLst>
            <pc:docMk/>
            <pc:sldMasterMk cId="2694750057" sldId="2147483660"/>
            <pc:sldLayoutMk cId="1805271057" sldId="2147483718"/>
          </pc:sldLayoutMkLst>
          <pc:spChg chg="del">
            <ac:chgData name="Pinja Front" userId="d4b474e1-e35b-4bca-bd00-764a0bee5a43" providerId="ADAL" clId="{8DA824BC-40E1-4CD6-88BA-CFDC9166D4DF}" dt="2023-06-27T06:59:14.706" v="271" actId="478"/>
            <ac:spMkLst>
              <pc:docMk/>
              <pc:sldMasterMk cId="2694750057" sldId="2147483660"/>
              <pc:sldLayoutMk cId="1805271057" sldId="2147483718"/>
              <ac:spMk id="3" creationId="{00000000-0000-0000-0000-000000000000}"/>
            </ac:spMkLst>
          </pc:spChg>
        </pc:sldLayoutChg>
        <pc:sldLayoutChg chg="addSp delSp modSp add mod modTransition">
          <pc:chgData name="Pinja Front" userId="d4b474e1-e35b-4bca-bd00-764a0bee5a43" providerId="ADAL" clId="{8DA824BC-40E1-4CD6-88BA-CFDC9166D4DF}" dt="2023-06-29T08:50:44.051" v="1561" actId="1037"/>
          <pc:sldLayoutMkLst>
            <pc:docMk/>
            <pc:sldMasterMk cId="2694750057" sldId="2147483660"/>
            <pc:sldLayoutMk cId="589592981" sldId="2147483719"/>
          </pc:sldLayoutMkLst>
          <pc:spChg chg="del">
            <ac:chgData name="Pinja Front" userId="d4b474e1-e35b-4bca-bd00-764a0bee5a43" providerId="ADAL" clId="{8DA824BC-40E1-4CD6-88BA-CFDC9166D4DF}" dt="2023-06-27T07:48:02.327" v="1058" actId="478"/>
            <ac:spMkLst>
              <pc:docMk/>
              <pc:sldMasterMk cId="2694750057" sldId="2147483660"/>
              <pc:sldLayoutMk cId="589592981" sldId="2147483719"/>
              <ac:spMk id="3" creationId="{00000000-0000-0000-0000-000000000000}"/>
            </ac:spMkLst>
          </pc:spChg>
          <pc:spChg chg="add mod">
            <ac:chgData name="Pinja Front" userId="d4b474e1-e35b-4bca-bd00-764a0bee5a43" providerId="ADAL" clId="{8DA824BC-40E1-4CD6-88BA-CFDC9166D4DF}" dt="2023-06-29T08:50:44.051" v="1561" actId="1037"/>
            <ac:spMkLst>
              <pc:docMk/>
              <pc:sldMasterMk cId="2694750057" sldId="2147483660"/>
              <pc:sldLayoutMk cId="589592981" sldId="2147483719"/>
              <ac:spMk id="4" creationId="{49E466CA-DF87-AEA4-CFB2-FE0B4A8B8E1B}"/>
            </ac:spMkLst>
          </pc:spChg>
          <pc:spChg chg="add mod">
            <ac:chgData name="Pinja Front" userId="d4b474e1-e35b-4bca-bd00-764a0bee5a43" providerId="ADAL" clId="{8DA824BC-40E1-4CD6-88BA-CFDC9166D4DF}" dt="2023-06-29T08:50:31.323" v="1559" actId="1076"/>
            <ac:spMkLst>
              <pc:docMk/>
              <pc:sldMasterMk cId="2694750057" sldId="2147483660"/>
              <pc:sldLayoutMk cId="589592981" sldId="2147483719"/>
              <ac:spMk id="5" creationId="{94FA7CD1-70E3-0129-7720-AB9702BBBD21}"/>
            </ac:spMkLst>
          </pc:spChg>
          <pc:spChg chg="add mod">
            <ac:chgData name="Pinja Front" userId="d4b474e1-e35b-4bca-bd00-764a0bee5a43" providerId="ADAL" clId="{8DA824BC-40E1-4CD6-88BA-CFDC9166D4DF}" dt="2023-06-29T08:50:31.323" v="1559" actId="1076"/>
            <ac:spMkLst>
              <pc:docMk/>
              <pc:sldMasterMk cId="2694750057" sldId="2147483660"/>
              <pc:sldLayoutMk cId="589592981" sldId="2147483719"/>
              <ac:spMk id="6" creationId="{00BDCBC9-EEC0-FCE1-8AB2-B28544CC0AEB}"/>
            </ac:spMkLst>
          </pc:spChg>
          <pc:spChg chg="add mod">
            <ac:chgData name="Pinja Front" userId="d4b474e1-e35b-4bca-bd00-764a0bee5a43" providerId="ADAL" clId="{8DA824BC-40E1-4CD6-88BA-CFDC9166D4DF}" dt="2023-06-29T08:50:44.051" v="1561" actId="1037"/>
            <ac:spMkLst>
              <pc:docMk/>
              <pc:sldMasterMk cId="2694750057" sldId="2147483660"/>
              <pc:sldLayoutMk cId="589592981" sldId="2147483719"/>
              <ac:spMk id="8" creationId="{E41484A9-E9DF-766F-7899-48933D6E5E4B}"/>
            </ac:spMkLst>
          </pc:spChg>
          <pc:spChg chg="add mod">
            <ac:chgData name="Pinja Front" userId="d4b474e1-e35b-4bca-bd00-764a0bee5a43" providerId="ADAL" clId="{8DA824BC-40E1-4CD6-88BA-CFDC9166D4DF}" dt="2023-06-29T08:50:31.323" v="1559" actId="1076"/>
            <ac:spMkLst>
              <pc:docMk/>
              <pc:sldMasterMk cId="2694750057" sldId="2147483660"/>
              <pc:sldLayoutMk cId="589592981" sldId="2147483719"/>
              <ac:spMk id="9" creationId="{C336E195-DAD8-F9D7-FEA2-BDDDD93401A0}"/>
            </ac:spMkLst>
          </pc:spChg>
          <pc:spChg chg="add del mod">
            <ac:chgData name="Pinja Front" userId="d4b474e1-e35b-4bca-bd00-764a0bee5a43" providerId="ADAL" clId="{8DA824BC-40E1-4CD6-88BA-CFDC9166D4DF}" dt="2023-06-27T07:58:10.458" v="1175" actId="478"/>
            <ac:spMkLst>
              <pc:docMk/>
              <pc:sldMasterMk cId="2694750057" sldId="2147483660"/>
              <pc:sldLayoutMk cId="589592981" sldId="2147483719"/>
              <ac:spMk id="10" creationId="{05463A1C-1CDA-E3C8-52C0-73907454BC81}"/>
            </ac:spMkLst>
          </pc:spChg>
          <pc:spChg chg="add mod">
            <ac:chgData name="Pinja Front" userId="d4b474e1-e35b-4bca-bd00-764a0bee5a43" providerId="ADAL" clId="{8DA824BC-40E1-4CD6-88BA-CFDC9166D4DF}" dt="2023-06-29T08:50:31.323" v="1559" actId="1076"/>
            <ac:spMkLst>
              <pc:docMk/>
              <pc:sldMasterMk cId="2694750057" sldId="2147483660"/>
              <pc:sldLayoutMk cId="589592981" sldId="2147483719"/>
              <ac:spMk id="11" creationId="{4E9BF4C7-7FF6-1F8F-9636-3060FCAD84B0}"/>
            </ac:spMkLst>
          </pc:spChg>
          <pc:spChg chg="mod">
            <ac:chgData name="Pinja Front" userId="d4b474e1-e35b-4bca-bd00-764a0bee5a43" providerId="ADAL" clId="{8DA824BC-40E1-4CD6-88BA-CFDC9166D4DF}" dt="2023-06-27T08:00:15.672" v="1192" actId="20577"/>
            <ac:spMkLst>
              <pc:docMk/>
              <pc:sldMasterMk cId="2694750057" sldId="2147483660"/>
              <pc:sldLayoutMk cId="589592981" sldId="2147483719"/>
              <ac:spMk id="12" creationId="{88872C64-294D-202E-D6B7-E5D5EDA2A228}"/>
            </ac:spMkLst>
          </pc:spChg>
        </pc:sldLayoutChg>
      </pc:sldMasterChg>
    </pc:docChg>
  </pc:docChgLst>
  <pc:docChgLst>
    <pc:chgData name="Pinja Front" userId="S::pinja.front@vanhempainliitto.fi::d4b474e1-e35b-4bca-bd00-764a0bee5a43" providerId="AD" clId="Web-{5751648D-F1CB-4BF0-A849-A1178B0EF2A0}"/>
    <pc:docChg chg="modSld">
      <pc:chgData name="Pinja Front" userId="S::pinja.front@vanhempainliitto.fi::d4b474e1-e35b-4bca-bd00-764a0bee5a43" providerId="AD" clId="Web-{5751648D-F1CB-4BF0-A849-A1178B0EF2A0}" dt="2023-06-13T13:05:43.301" v="0"/>
      <pc:docMkLst>
        <pc:docMk/>
      </pc:docMkLst>
      <pc:sldChg chg="modSp mod modClrScheme chgLayout">
        <pc:chgData name="Pinja Front" userId="S::pinja.front@vanhempainliitto.fi::d4b474e1-e35b-4bca-bd00-764a0bee5a43" providerId="AD" clId="Web-{5751648D-F1CB-4BF0-A849-A1178B0EF2A0}" dt="2023-06-13T13:05:43.301" v="0"/>
        <pc:sldMkLst>
          <pc:docMk/>
          <pc:sldMk cId="3389136413" sldId="259"/>
        </pc:sldMkLst>
        <pc:spChg chg="mod ord">
          <ac:chgData name="Pinja Front" userId="S::pinja.front@vanhempainliitto.fi::d4b474e1-e35b-4bca-bd00-764a0bee5a43" providerId="AD" clId="Web-{5751648D-F1CB-4BF0-A849-A1178B0EF2A0}" dt="2023-06-13T13:05:43.301" v="0"/>
          <ac:spMkLst>
            <pc:docMk/>
            <pc:sldMk cId="3389136413" sldId="259"/>
            <ac:spMk id="4" creationId="{59DC1C62-4A95-D236-F7CA-45C2E30C1058}"/>
          </ac:spMkLst>
        </pc:spChg>
        <pc:spChg chg="mod ord">
          <ac:chgData name="Pinja Front" userId="S::pinja.front@vanhempainliitto.fi::d4b474e1-e35b-4bca-bd00-764a0bee5a43" providerId="AD" clId="Web-{5751648D-F1CB-4BF0-A849-A1178B0EF2A0}" dt="2023-06-13T13:05:43.301" v="0"/>
          <ac:spMkLst>
            <pc:docMk/>
            <pc:sldMk cId="3389136413" sldId="259"/>
            <ac:spMk id="5" creationId="{A8652C1A-CB8F-D286-E31C-C6585D91E87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2BC07-1FCD-436B-AD02-7B6468F58366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6CCDA07F-08B1-4D06-A0ED-1F5905E533E7}">
      <dgm:prSet phldrT="[Teksti]" phldr="0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9B200"/>
        </a:solidFill>
        <a:ln>
          <a:solidFill>
            <a:srgbClr val="F9B200"/>
          </a:solidFill>
        </a:ln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i-FI" sz="1200" b="0" i="0" u="none" strike="noStrike" cap="none" baseline="0" noProof="0">
              <a:solidFill>
                <a:srgbClr val="010000"/>
              </a:solidFill>
              <a:latin typeface="+mn-lt"/>
              <a:cs typeface="Calibri Light"/>
            </a:rPr>
            <a:t> </a:t>
          </a:r>
          <a:r>
            <a:rPr lang="fi-FI" sz="1600" b="0" i="0" u="none" strike="noStrike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Vanhempain-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i-FI" sz="1600" b="0" i="0" u="none" strike="noStrike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toiminta </a:t>
          </a:r>
        </a:p>
      </dgm:t>
    </dgm:pt>
    <dgm:pt modelId="{F6C1EA19-A404-46D2-9B6A-1BAEF1C2938B}" type="parTrans" cxnId="{4FF446DF-A4CE-409C-B593-0341609535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4450230C-5187-4538-9F02-0188AFB73EE3}" type="sibTrans" cxnId="{4FF446DF-A4CE-409C-B593-0341609535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4CF33022-B8CD-4565-94C4-3FC30D1B697E}">
      <dgm:prSet phldrT="[Teksti]" phldr="0" custT="1"/>
      <dgm:spPr>
        <a:solidFill>
          <a:srgbClr val="F9B200"/>
        </a:solidFill>
        <a:ln>
          <a:solidFill>
            <a:srgbClr val="F9B200"/>
          </a:solidFill>
        </a:ln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i-FI" sz="16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Lauantai-</a:t>
          </a:r>
          <a:br>
            <a:rPr lang="fi-FI" sz="160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fi-FI" sz="16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koulupäivät</a:t>
          </a:r>
        </a:p>
      </dgm:t>
    </dgm:pt>
    <dgm:pt modelId="{19895A26-6C88-4157-9940-48AE352273F8}" type="parTrans" cxnId="{BF2A498A-198F-455E-9583-1F895629FE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E78DB5FA-B990-4ABC-BBF9-CB777546584B}" type="sibTrans" cxnId="{BF2A498A-198F-455E-9583-1F895629FE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A5516673-E102-4290-96F5-41E01C5DCD7A}">
      <dgm:prSet phldrT="[Teksti]" phldr="0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91C3"/>
        </a:solidFill>
        <a:ln>
          <a:solidFill>
            <a:srgbClr val="0091C3"/>
          </a:solidFill>
        </a:ln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i-FI" sz="16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 Vanhempain-</a:t>
          </a:r>
          <a:br>
            <a:rPr lang="fi-FI" sz="160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fi-FI" sz="16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illat</a:t>
          </a:r>
        </a:p>
      </dgm:t>
    </dgm:pt>
    <dgm:pt modelId="{948EE028-52B4-4F9B-B36B-FFEE7F417993}" type="parTrans" cxnId="{09B2466D-A90E-4A79-9BA8-B97E7CA2D1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D4321543-38AB-4726-90D0-3DAD208A9E3A}" type="sibTrans" cxnId="{09B2466D-A90E-4A79-9BA8-B97E7CA2D1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BC1386BF-8163-479D-A423-07B59202479C}">
      <dgm:prSet phldr="0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6C22B"/>
        </a:solidFill>
        <a:ln>
          <a:solidFill>
            <a:srgbClr val="96C22B"/>
          </a:solidFill>
        </a:ln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i-FI" sz="16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Koulun juhlat ja tapahtumat </a:t>
          </a:r>
        </a:p>
      </dgm:t>
    </dgm:pt>
    <dgm:pt modelId="{FCFC1419-0D19-45FE-B1CA-099587CE35A5}" type="parTrans" cxnId="{F3C3C445-6B6F-4A6E-B58F-B0F1E4BC4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0D98DA29-C0DA-43D8-825E-F40D0CB852EE}" type="sibTrans" cxnId="{F3C3C445-6B6F-4A6E-B58F-B0F1E4BC4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BE1FCDBC-D11B-4ED2-95B1-F9D53AB97058}">
      <dgm:prSet phldr="0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96C22B"/>
        </a:solidFill>
        <a:ln>
          <a:solidFill>
            <a:srgbClr val="96C22B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i-FI" sz="1200" b="0" i="0" u="none" strike="noStrike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 </a:t>
          </a:r>
          <a:r>
            <a:rPr lang="fi-FI" sz="1600" b="0" i="0" u="none" strike="noStrike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Luokka-kohtainen</a:t>
          </a:r>
          <a:br>
            <a:rPr lang="fi-FI" sz="1600" b="0" i="0" u="none" strike="noStrike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</a:br>
          <a:r>
            <a:rPr lang="fi-FI" sz="1600" b="0" i="0" u="none" strike="noStrike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vanhempain-</a:t>
          </a:r>
          <a:br>
            <a:rPr lang="fi-FI" sz="1600" b="0" i="0" u="none" strike="noStrike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</a:br>
          <a:r>
            <a:rPr lang="fi-FI" sz="1600" b="0" i="0" u="none" strike="noStrike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toiminta</a:t>
          </a:r>
          <a:endParaRPr lang="fi-FI" sz="1600">
            <a:latin typeface="+mn-lt"/>
            <a:cs typeface="Calibri" panose="020F0502020204030204" pitchFamily="34" charset="0"/>
          </a:endParaRPr>
        </a:p>
      </dgm:t>
    </dgm:pt>
    <dgm:pt modelId="{042AED20-EED2-45F6-ACEA-63376F55050C}" type="parTrans" cxnId="{78903F97-B086-49D9-B1AF-F063C5C462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1946AE74-CABE-45EF-A480-F1BCF53002A4}" type="sibTrans" cxnId="{78903F97-B086-49D9-B1AF-F063C5C4629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48045B68-CF7D-48E3-A92D-80592E970334}">
      <dgm:prSet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9B200"/>
        </a:solidFill>
        <a:ln>
          <a:solidFill>
            <a:srgbClr val="F9B200"/>
          </a:solidFill>
        </a:ln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i-FI" sz="1600">
              <a:solidFill>
                <a:schemeClr val="tx1"/>
              </a:solidFill>
              <a:latin typeface="+mn-lt"/>
            </a:rPr>
            <a:t> </a:t>
          </a:r>
          <a:r>
            <a:rPr lang="fi-FI" sz="16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Yhteisöllinen opiskeluhuolto-ryhmä</a:t>
          </a:r>
        </a:p>
      </dgm:t>
    </dgm:pt>
    <dgm:pt modelId="{A57DA5DE-3688-4D72-ABD9-5F034CF51DDF}" type="parTrans" cxnId="{F0E626EC-A23A-41DC-A6D5-9E9793E395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D5338DAA-A33A-4B01-8364-DD27F93E7365}" type="sibTrans" cxnId="{F0E626EC-A23A-41DC-A6D5-9E9793E395F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E27A7319-2B4E-4718-9A89-B7E0C27C0792}">
      <dgm:prSet phldr="0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91C3"/>
        </a:solidFill>
        <a:ln>
          <a:solidFill>
            <a:srgbClr val="0091C3"/>
          </a:solidFill>
        </a:ln>
      </dgm:spPr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fi-FI" sz="1600" b="0">
              <a:solidFill>
                <a:schemeClr val="tx1"/>
              </a:solidFill>
              <a:latin typeface="+mn-lt"/>
            </a:rPr>
            <a:t>Kodin ja koulun välinen </a:t>
          </a:r>
          <a:br>
            <a:rPr lang="fi-FI" sz="1600" b="0">
              <a:solidFill>
                <a:schemeClr val="tx1"/>
              </a:solidFill>
              <a:latin typeface="+mn-lt"/>
            </a:rPr>
          </a:br>
          <a:r>
            <a:rPr lang="fi-FI" sz="1600" b="0">
              <a:solidFill>
                <a:schemeClr val="tx1"/>
              </a:solidFill>
              <a:latin typeface="+mn-lt"/>
            </a:rPr>
            <a:t>viestintä</a:t>
          </a:r>
        </a:p>
      </dgm:t>
    </dgm:pt>
    <dgm:pt modelId="{B907B682-96FD-42B8-A140-7DB472D2966C}" type="parTrans" cxnId="{28EC2776-CBAA-4032-BFC3-B38C1F50246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F810BA60-6F40-4914-A402-7ACC5AD8A5AE}" type="sibTrans" cxnId="{28EC2776-CBAA-4032-BFC3-B38C1F502463}">
      <dgm:prSet/>
      <dgm:spPr>
        <a:solidFill>
          <a:srgbClr val="96C22B"/>
        </a:solidFill>
        <a:ln>
          <a:solidFill>
            <a:srgbClr val="96C22B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800"/>
            </a:spcAft>
          </a:pPr>
          <a:endParaRPr lang="fi-FI">
            <a:latin typeface="+mn-lt"/>
          </a:endParaRPr>
        </a:p>
      </dgm:t>
    </dgm:pt>
    <dgm:pt modelId="{6435AA94-EF0B-4126-B6B0-69F9641E42A8}" type="pres">
      <dgm:prSet presAssocID="{3682BC07-1FCD-436B-AD02-7B6468F58366}" presName="cycle" presStyleCnt="0">
        <dgm:presLayoutVars>
          <dgm:dir/>
          <dgm:resizeHandles val="exact"/>
        </dgm:presLayoutVars>
      </dgm:prSet>
      <dgm:spPr/>
    </dgm:pt>
    <dgm:pt modelId="{ECAA2E86-4246-4ABF-A058-72020929EBA7}" type="pres">
      <dgm:prSet presAssocID="{6CCDA07F-08B1-4D06-A0ED-1F5905E533E7}" presName="node" presStyleLbl="node1" presStyleIdx="0" presStyleCnt="7" custScaleX="153510" custScaleY="163795">
        <dgm:presLayoutVars>
          <dgm:bulletEnabled val="1"/>
        </dgm:presLayoutVars>
      </dgm:prSet>
      <dgm:spPr/>
    </dgm:pt>
    <dgm:pt modelId="{846CB340-6C0D-407B-8854-1B2598F3AD51}" type="pres">
      <dgm:prSet presAssocID="{6CCDA07F-08B1-4D06-A0ED-1F5905E533E7}" presName="spNode" presStyleCnt="0"/>
      <dgm:spPr/>
    </dgm:pt>
    <dgm:pt modelId="{F78EA9CB-D49D-4328-A719-082802274DE8}" type="pres">
      <dgm:prSet presAssocID="{4450230C-5187-4538-9F02-0188AFB73EE3}" presName="sibTrans" presStyleLbl="sibTrans1D1" presStyleIdx="0" presStyleCnt="7"/>
      <dgm:spPr/>
    </dgm:pt>
    <dgm:pt modelId="{0AB2E8F9-7C60-44F3-80EE-61DC97C089D4}" type="pres">
      <dgm:prSet presAssocID="{BE1FCDBC-D11B-4ED2-95B1-F9D53AB97058}" presName="node" presStyleLbl="node1" presStyleIdx="1" presStyleCnt="7" custScaleX="153510" custScaleY="163795" custRadScaleRad="98572" custRadScaleInc="41398">
        <dgm:presLayoutVars>
          <dgm:bulletEnabled val="1"/>
        </dgm:presLayoutVars>
      </dgm:prSet>
      <dgm:spPr/>
    </dgm:pt>
    <dgm:pt modelId="{84707083-59F0-4ED1-BE14-EF7DC192F1AC}" type="pres">
      <dgm:prSet presAssocID="{BE1FCDBC-D11B-4ED2-95B1-F9D53AB97058}" presName="spNode" presStyleCnt="0"/>
      <dgm:spPr/>
    </dgm:pt>
    <dgm:pt modelId="{5013406D-AF4B-4D84-A541-0CE8688FC8F4}" type="pres">
      <dgm:prSet presAssocID="{1946AE74-CABE-45EF-A480-F1BCF53002A4}" presName="sibTrans" presStyleLbl="sibTrans1D1" presStyleIdx="1" presStyleCnt="7"/>
      <dgm:spPr/>
    </dgm:pt>
    <dgm:pt modelId="{7CD1F2CD-5096-417F-AD86-CA531EF464A0}" type="pres">
      <dgm:prSet presAssocID="{A5516673-E102-4290-96F5-41E01C5DCD7A}" presName="node" presStyleLbl="node1" presStyleIdx="2" presStyleCnt="7" custScaleX="153510" custScaleY="163795">
        <dgm:presLayoutVars>
          <dgm:bulletEnabled val="1"/>
        </dgm:presLayoutVars>
      </dgm:prSet>
      <dgm:spPr/>
    </dgm:pt>
    <dgm:pt modelId="{099A440E-3B08-43DC-BAB2-B69885EC67EF}" type="pres">
      <dgm:prSet presAssocID="{A5516673-E102-4290-96F5-41E01C5DCD7A}" presName="spNode" presStyleCnt="0"/>
      <dgm:spPr/>
    </dgm:pt>
    <dgm:pt modelId="{37C72F12-293D-459E-AFCE-BB07730AA63C}" type="pres">
      <dgm:prSet presAssocID="{D4321543-38AB-4726-90D0-3DAD208A9E3A}" presName="sibTrans" presStyleLbl="sibTrans1D1" presStyleIdx="2" presStyleCnt="7"/>
      <dgm:spPr/>
    </dgm:pt>
    <dgm:pt modelId="{97916A15-F166-4435-9C8A-3D55ADF6B658}" type="pres">
      <dgm:prSet presAssocID="{4CF33022-B8CD-4565-94C4-3FC30D1B697E}" presName="node" presStyleLbl="node1" presStyleIdx="3" presStyleCnt="7" custScaleX="153510" custScaleY="163795">
        <dgm:presLayoutVars>
          <dgm:bulletEnabled val="1"/>
        </dgm:presLayoutVars>
      </dgm:prSet>
      <dgm:spPr/>
    </dgm:pt>
    <dgm:pt modelId="{92A2C80E-BB64-4637-B25C-F85AE12DA873}" type="pres">
      <dgm:prSet presAssocID="{4CF33022-B8CD-4565-94C4-3FC30D1B697E}" presName="spNode" presStyleCnt="0"/>
      <dgm:spPr/>
    </dgm:pt>
    <dgm:pt modelId="{7A40905D-874F-4FAB-B873-D17DC14B84BC}" type="pres">
      <dgm:prSet presAssocID="{E78DB5FA-B990-4ABC-BBF9-CB777546584B}" presName="sibTrans" presStyleLbl="sibTrans1D1" presStyleIdx="3" presStyleCnt="7"/>
      <dgm:spPr/>
    </dgm:pt>
    <dgm:pt modelId="{59E90935-CA1A-45A0-8082-DE6C06686097}" type="pres">
      <dgm:prSet presAssocID="{BC1386BF-8163-479D-A423-07B59202479C}" presName="node" presStyleLbl="node1" presStyleIdx="4" presStyleCnt="7" custScaleX="153510" custScaleY="163795">
        <dgm:presLayoutVars>
          <dgm:bulletEnabled val="1"/>
        </dgm:presLayoutVars>
      </dgm:prSet>
      <dgm:spPr/>
    </dgm:pt>
    <dgm:pt modelId="{2B3CECD7-C1AD-4161-9E36-B0997007AA88}" type="pres">
      <dgm:prSet presAssocID="{BC1386BF-8163-479D-A423-07B59202479C}" presName="spNode" presStyleCnt="0"/>
      <dgm:spPr/>
    </dgm:pt>
    <dgm:pt modelId="{BC530DDF-D6F7-46F4-AD4A-2A3F9A6833FA}" type="pres">
      <dgm:prSet presAssocID="{0D98DA29-C0DA-43D8-825E-F40D0CB852EE}" presName="sibTrans" presStyleLbl="sibTrans1D1" presStyleIdx="4" presStyleCnt="7"/>
      <dgm:spPr/>
    </dgm:pt>
    <dgm:pt modelId="{ABF97216-E6B3-4648-B4DA-4BE4D7E054A2}" type="pres">
      <dgm:prSet presAssocID="{48045B68-CF7D-48E3-A92D-80592E970334}" presName="node" presStyleLbl="node1" presStyleIdx="5" presStyleCnt="7" custScaleX="153510" custScaleY="163795">
        <dgm:presLayoutVars>
          <dgm:bulletEnabled val="1"/>
        </dgm:presLayoutVars>
      </dgm:prSet>
      <dgm:spPr/>
    </dgm:pt>
    <dgm:pt modelId="{ED3463D8-73F0-4EF0-B552-D6067E920360}" type="pres">
      <dgm:prSet presAssocID="{48045B68-CF7D-48E3-A92D-80592E970334}" presName="spNode" presStyleCnt="0"/>
      <dgm:spPr/>
    </dgm:pt>
    <dgm:pt modelId="{B87E7904-23DF-45F2-9422-82F278ED400B}" type="pres">
      <dgm:prSet presAssocID="{D5338DAA-A33A-4B01-8364-DD27F93E7365}" presName="sibTrans" presStyleLbl="sibTrans1D1" presStyleIdx="5" presStyleCnt="7"/>
      <dgm:spPr/>
    </dgm:pt>
    <dgm:pt modelId="{22F2C4AA-DE0B-4CEF-8A4A-1B224B5D02CA}" type="pres">
      <dgm:prSet presAssocID="{E27A7319-2B4E-4718-9A89-B7E0C27C0792}" presName="node" presStyleLbl="node1" presStyleIdx="6" presStyleCnt="7" custScaleX="153510" custScaleY="163795" custRadScaleRad="98572" custRadScaleInc="-41398">
        <dgm:presLayoutVars>
          <dgm:bulletEnabled val="1"/>
        </dgm:presLayoutVars>
      </dgm:prSet>
      <dgm:spPr/>
    </dgm:pt>
    <dgm:pt modelId="{9F43A201-D9F5-4E59-AB54-7365CAC78F1C}" type="pres">
      <dgm:prSet presAssocID="{E27A7319-2B4E-4718-9A89-B7E0C27C0792}" presName="spNode" presStyleCnt="0"/>
      <dgm:spPr/>
    </dgm:pt>
    <dgm:pt modelId="{6F740C7B-B9EE-4F62-BAA2-FEAEECD41D30}" type="pres">
      <dgm:prSet presAssocID="{F810BA60-6F40-4914-A402-7ACC5AD8A5AE}" presName="sibTrans" presStyleLbl="sibTrans1D1" presStyleIdx="6" presStyleCnt="7"/>
      <dgm:spPr/>
    </dgm:pt>
  </dgm:ptLst>
  <dgm:cxnLst>
    <dgm:cxn modelId="{38D4EE0A-3BCD-424B-935C-F80D310F8977}" type="presOf" srcId="{0D98DA29-C0DA-43D8-825E-F40D0CB852EE}" destId="{BC530DDF-D6F7-46F4-AD4A-2A3F9A6833FA}" srcOrd="0" destOrd="0" presId="urn:microsoft.com/office/officeart/2005/8/layout/cycle6"/>
    <dgm:cxn modelId="{6F4BD80F-817D-406C-9BBB-37A4D76F7415}" type="presOf" srcId="{D5338DAA-A33A-4B01-8364-DD27F93E7365}" destId="{B87E7904-23DF-45F2-9422-82F278ED400B}" srcOrd="0" destOrd="0" presId="urn:microsoft.com/office/officeart/2005/8/layout/cycle6"/>
    <dgm:cxn modelId="{4A224333-36FE-40C4-8B5D-E31C934F4254}" type="presOf" srcId="{6CCDA07F-08B1-4D06-A0ED-1F5905E533E7}" destId="{ECAA2E86-4246-4ABF-A058-72020929EBA7}" srcOrd="0" destOrd="0" presId="urn:microsoft.com/office/officeart/2005/8/layout/cycle6"/>
    <dgm:cxn modelId="{B0418B3E-BAD8-41DA-8DAE-F1144FB27E08}" type="presOf" srcId="{4CF33022-B8CD-4565-94C4-3FC30D1B697E}" destId="{97916A15-F166-4435-9C8A-3D55ADF6B658}" srcOrd="0" destOrd="0" presId="urn:microsoft.com/office/officeart/2005/8/layout/cycle6"/>
    <dgm:cxn modelId="{687E4D43-A719-4C8E-9CAE-F49063BFBAA6}" type="presOf" srcId="{A5516673-E102-4290-96F5-41E01C5DCD7A}" destId="{7CD1F2CD-5096-417F-AD86-CA531EF464A0}" srcOrd="0" destOrd="0" presId="urn:microsoft.com/office/officeart/2005/8/layout/cycle6"/>
    <dgm:cxn modelId="{F3C3C445-6B6F-4A6E-B58F-B0F1E4BC422C}" srcId="{3682BC07-1FCD-436B-AD02-7B6468F58366}" destId="{BC1386BF-8163-479D-A423-07B59202479C}" srcOrd="4" destOrd="0" parTransId="{FCFC1419-0D19-45FE-B1CA-099587CE35A5}" sibTransId="{0D98DA29-C0DA-43D8-825E-F40D0CB852EE}"/>
    <dgm:cxn modelId="{09B2466D-A90E-4A79-9BA8-B97E7CA2D184}" srcId="{3682BC07-1FCD-436B-AD02-7B6468F58366}" destId="{A5516673-E102-4290-96F5-41E01C5DCD7A}" srcOrd="2" destOrd="0" parTransId="{948EE028-52B4-4F9B-B36B-FFEE7F417993}" sibTransId="{D4321543-38AB-4726-90D0-3DAD208A9E3A}"/>
    <dgm:cxn modelId="{28EC2776-CBAA-4032-BFC3-B38C1F502463}" srcId="{3682BC07-1FCD-436B-AD02-7B6468F58366}" destId="{E27A7319-2B4E-4718-9A89-B7E0C27C0792}" srcOrd="6" destOrd="0" parTransId="{B907B682-96FD-42B8-A140-7DB472D2966C}" sibTransId="{F810BA60-6F40-4914-A402-7ACC5AD8A5AE}"/>
    <dgm:cxn modelId="{B8A51D78-461B-4478-B292-30B61AABBC05}" type="presOf" srcId="{E78DB5FA-B990-4ABC-BBF9-CB777546584B}" destId="{7A40905D-874F-4FAB-B873-D17DC14B84BC}" srcOrd="0" destOrd="0" presId="urn:microsoft.com/office/officeart/2005/8/layout/cycle6"/>
    <dgm:cxn modelId="{4E2D8D7C-E4F3-4686-A9FF-A2BDEA7288F5}" type="presOf" srcId="{E27A7319-2B4E-4718-9A89-B7E0C27C0792}" destId="{22F2C4AA-DE0B-4CEF-8A4A-1B224B5D02CA}" srcOrd="0" destOrd="0" presId="urn:microsoft.com/office/officeart/2005/8/layout/cycle6"/>
    <dgm:cxn modelId="{BF2A498A-198F-455E-9583-1F895629FEE7}" srcId="{3682BC07-1FCD-436B-AD02-7B6468F58366}" destId="{4CF33022-B8CD-4565-94C4-3FC30D1B697E}" srcOrd="3" destOrd="0" parTransId="{19895A26-6C88-4157-9940-48AE352273F8}" sibTransId="{E78DB5FA-B990-4ABC-BBF9-CB777546584B}"/>
    <dgm:cxn modelId="{50F78B96-4B28-416C-9044-7631DF24DB3D}" type="presOf" srcId="{1946AE74-CABE-45EF-A480-F1BCF53002A4}" destId="{5013406D-AF4B-4D84-A541-0CE8688FC8F4}" srcOrd="0" destOrd="0" presId="urn:microsoft.com/office/officeart/2005/8/layout/cycle6"/>
    <dgm:cxn modelId="{78903F97-B086-49D9-B1AF-F063C5C4629B}" srcId="{3682BC07-1FCD-436B-AD02-7B6468F58366}" destId="{BE1FCDBC-D11B-4ED2-95B1-F9D53AB97058}" srcOrd="1" destOrd="0" parTransId="{042AED20-EED2-45F6-ACEA-63376F55050C}" sibTransId="{1946AE74-CABE-45EF-A480-F1BCF53002A4}"/>
    <dgm:cxn modelId="{AC9E009E-1CD4-4EEF-B315-BC96AE0184F6}" type="presOf" srcId="{4450230C-5187-4538-9F02-0188AFB73EE3}" destId="{F78EA9CB-D49D-4328-A719-082802274DE8}" srcOrd="0" destOrd="0" presId="urn:microsoft.com/office/officeart/2005/8/layout/cycle6"/>
    <dgm:cxn modelId="{7DE849C2-9E70-4B80-8C44-BB432CA112FD}" type="presOf" srcId="{48045B68-CF7D-48E3-A92D-80592E970334}" destId="{ABF97216-E6B3-4648-B4DA-4BE4D7E054A2}" srcOrd="0" destOrd="0" presId="urn:microsoft.com/office/officeart/2005/8/layout/cycle6"/>
    <dgm:cxn modelId="{344ABCCD-7A97-4296-B3F3-FB2BD55186A9}" type="presOf" srcId="{BE1FCDBC-D11B-4ED2-95B1-F9D53AB97058}" destId="{0AB2E8F9-7C60-44F3-80EE-61DC97C089D4}" srcOrd="0" destOrd="0" presId="urn:microsoft.com/office/officeart/2005/8/layout/cycle6"/>
    <dgm:cxn modelId="{4FF446DF-A4CE-409C-B593-0341609535C3}" srcId="{3682BC07-1FCD-436B-AD02-7B6468F58366}" destId="{6CCDA07F-08B1-4D06-A0ED-1F5905E533E7}" srcOrd="0" destOrd="0" parTransId="{F6C1EA19-A404-46D2-9B6A-1BAEF1C2938B}" sibTransId="{4450230C-5187-4538-9F02-0188AFB73EE3}"/>
    <dgm:cxn modelId="{471FC1E4-5489-4CD9-B5E6-A785BDB03C6F}" type="presOf" srcId="{BC1386BF-8163-479D-A423-07B59202479C}" destId="{59E90935-CA1A-45A0-8082-DE6C06686097}" srcOrd="0" destOrd="0" presId="urn:microsoft.com/office/officeart/2005/8/layout/cycle6"/>
    <dgm:cxn modelId="{F0E626EC-A23A-41DC-A6D5-9E9793E395F1}" srcId="{3682BC07-1FCD-436B-AD02-7B6468F58366}" destId="{48045B68-CF7D-48E3-A92D-80592E970334}" srcOrd="5" destOrd="0" parTransId="{A57DA5DE-3688-4D72-ABD9-5F034CF51DDF}" sibTransId="{D5338DAA-A33A-4B01-8364-DD27F93E7365}"/>
    <dgm:cxn modelId="{610A9FF2-7DC2-4E03-B53E-869695038078}" type="presOf" srcId="{D4321543-38AB-4726-90D0-3DAD208A9E3A}" destId="{37C72F12-293D-459E-AFCE-BB07730AA63C}" srcOrd="0" destOrd="0" presId="urn:microsoft.com/office/officeart/2005/8/layout/cycle6"/>
    <dgm:cxn modelId="{6A2A38F8-28E7-48F2-8830-BFB660E7920A}" type="presOf" srcId="{F810BA60-6F40-4914-A402-7ACC5AD8A5AE}" destId="{6F740C7B-B9EE-4F62-BAA2-FEAEECD41D30}" srcOrd="0" destOrd="0" presId="urn:microsoft.com/office/officeart/2005/8/layout/cycle6"/>
    <dgm:cxn modelId="{BC28BEF8-C4B4-4D1D-8748-5F7281FF05D3}" type="presOf" srcId="{3682BC07-1FCD-436B-AD02-7B6468F58366}" destId="{6435AA94-EF0B-4126-B6B0-69F9641E42A8}" srcOrd="0" destOrd="0" presId="urn:microsoft.com/office/officeart/2005/8/layout/cycle6"/>
    <dgm:cxn modelId="{ECFB7422-FE85-4857-BDC7-81CFD78E5CC7}" type="presParOf" srcId="{6435AA94-EF0B-4126-B6B0-69F9641E42A8}" destId="{ECAA2E86-4246-4ABF-A058-72020929EBA7}" srcOrd="0" destOrd="0" presId="urn:microsoft.com/office/officeart/2005/8/layout/cycle6"/>
    <dgm:cxn modelId="{E9123DC1-77BB-40E1-9C2B-111FBE18F630}" type="presParOf" srcId="{6435AA94-EF0B-4126-B6B0-69F9641E42A8}" destId="{846CB340-6C0D-407B-8854-1B2598F3AD51}" srcOrd="1" destOrd="0" presId="urn:microsoft.com/office/officeart/2005/8/layout/cycle6"/>
    <dgm:cxn modelId="{452A6F3A-0172-4AFE-9C73-A4C83BFAAAF4}" type="presParOf" srcId="{6435AA94-EF0B-4126-B6B0-69F9641E42A8}" destId="{F78EA9CB-D49D-4328-A719-082802274DE8}" srcOrd="2" destOrd="0" presId="urn:microsoft.com/office/officeart/2005/8/layout/cycle6"/>
    <dgm:cxn modelId="{DFCB359D-F6EB-41F9-9569-3768E97C3FA5}" type="presParOf" srcId="{6435AA94-EF0B-4126-B6B0-69F9641E42A8}" destId="{0AB2E8F9-7C60-44F3-80EE-61DC97C089D4}" srcOrd="3" destOrd="0" presId="urn:microsoft.com/office/officeart/2005/8/layout/cycle6"/>
    <dgm:cxn modelId="{97746DF8-A7D6-46BD-9620-171A4871BAA5}" type="presParOf" srcId="{6435AA94-EF0B-4126-B6B0-69F9641E42A8}" destId="{84707083-59F0-4ED1-BE14-EF7DC192F1AC}" srcOrd="4" destOrd="0" presId="urn:microsoft.com/office/officeart/2005/8/layout/cycle6"/>
    <dgm:cxn modelId="{4554F7C2-0275-41A4-B819-02BBA5ED2DF5}" type="presParOf" srcId="{6435AA94-EF0B-4126-B6B0-69F9641E42A8}" destId="{5013406D-AF4B-4D84-A541-0CE8688FC8F4}" srcOrd="5" destOrd="0" presId="urn:microsoft.com/office/officeart/2005/8/layout/cycle6"/>
    <dgm:cxn modelId="{79FE9188-5D9E-4BE9-B3CF-F4ECEE7DFFFB}" type="presParOf" srcId="{6435AA94-EF0B-4126-B6B0-69F9641E42A8}" destId="{7CD1F2CD-5096-417F-AD86-CA531EF464A0}" srcOrd="6" destOrd="0" presId="urn:microsoft.com/office/officeart/2005/8/layout/cycle6"/>
    <dgm:cxn modelId="{19D1AC6F-0759-4E14-B0C4-2D033A464058}" type="presParOf" srcId="{6435AA94-EF0B-4126-B6B0-69F9641E42A8}" destId="{099A440E-3B08-43DC-BAB2-B69885EC67EF}" srcOrd="7" destOrd="0" presId="urn:microsoft.com/office/officeart/2005/8/layout/cycle6"/>
    <dgm:cxn modelId="{5636C2EF-06B2-46D5-86C9-A9878E4C2F32}" type="presParOf" srcId="{6435AA94-EF0B-4126-B6B0-69F9641E42A8}" destId="{37C72F12-293D-459E-AFCE-BB07730AA63C}" srcOrd="8" destOrd="0" presId="urn:microsoft.com/office/officeart/2005/8/layout/cycle6"/>
    <dgm:cxn modelId="{C73D28F0-91B4-441A-A8E0-F634E04E9065}" type="presParOf" srcId="{6435AA94-EF0B-4126-B6B0-69F9641E42A8}" destId="{97916A15-F166-4435-9C8A-3D55ADF6B658}" srcOrd="9" destOrd="0" presId="urn:microsoft.com/office/officeart/2005/8/layout/cycle6"/>
    <dgm:cxn modelId="{9AEAE42E-02ED-4B7F-8549-9E930673DB2A}" type="presParOf" srcId="{6435AA94-EF0B-4126-B6B0-69F9641E42A8}" destId="{92A2C80E-BB64-4637-B25C-F85AE12DA873}" srcOrd="10" destOrd="0" presId="urn:microsoft.com/office/officeart/2005/8/layout/cycle6"/>
    <dgm:cxn modelId="{40BF7B74-A0B8-4D51-8E56-10B159F626B1}" type="presParOf" srcId="{6435AA94-EF0B-4126-B6B0-69F9641E42A8}" destId="{7A40905D-874F-4FAB-B873-D17DC14B84BC}" srcOrd="11" destOrd="0" presId="urn:microsoft.com/office/officeart/2005/8/layout/cycle6"/>
    <dgm:cxn modelId="{BBD73B06-4748-47AC-B4D6-DFB7C4AA77AA}" type="presParOf" srcId="{6435AA94-EF0B-4126-B6B0-69F9641E42A8}" destId="{59E90935-CA1A-45A0-8082-DE6C06686097}" srcOrd="12" destOrd="0" presId="urn:microsoft.com/office/officeart/2005/8/layout/cycle6"/>
    <dgm:cxn modelId="{54B0E10A-7231-4765-9C61-09CC3DFEC1BA}" type="presParOf" srcId="{6435AA94-EF0B-4126-B6B0-69F9641E42A8}" destId="{2B3CECD7-C1AD-4161-9E36-B0997007AA88}" srcOrd="13" destOrd="0" presId="urn:microsoft.com/office/officeart/2005/8/layout/cycle6"/>
    <dgm:cxn modelId="{B254D0B2-7B81-470B-9F98-52943D05B5C1}" type="presParOf" srcId="{6435AA94-EF0B-4126-B6B0-69F9641E42A8}" destId="{BC530DDF-D6F7-46F4-AD4A-2A3F9A6833FA}" srcOrd="14" destOrd="0" presId="urn:microsoft.com/office/officeart/2005/8/layout/cycle6"/>
    <dgm:cxn modelId="{6DA7978D-91C1-4F8B-88D7-331BBC5EA13C}" type="presParOf" srcId="{6435AA94-EF0B-4126-B6B0-69F9641E42A8}" destId="{ABF97216-E6B3-4648-B4DA-4BE4D7E054A2}" srcOrd="15" destOrd="0" presId="urn:microsoft.com/office/officeart/2005/8/layout/cycle6"/>
    <dgm:cxn modelId="{7BF0729C-91F0-45F4-8111-F705A3CC8330}" type="presParOf" srcId="{6435AA94-EF0B-4126-B6B0-69F9641E42A8}" destId="{ED3463D8-73F0-4EF0-B552-D6067E920360}" srcOrd="16" destOrd="0" presId="urn:microsoft.com/office/officeart/2005/8/layout/cycle6"/>
    <dgm:cxn modelId="{874BA4C5-1D18-4886-B388-36DA0B9F4C4B}" type="presParOf" srcId="{6435AA94-EF0B-4126-B6B0-69F9641E42A8}" destId="{B87E7904-23DF-45F2-9422-82F278ED400B}" srcOrd="17" destOrd="0" presId="urn:microsoft.com/office/officeart/2005/8/layout/cycle6"/>
    <dgm:cxn modelId="{E26135BF-A048-4376-9BCE-CB90F4392383}" type="presParOf" srcId="{6435AA94-EF0B-4126-B6B0-69F9641E42A8}" destId="{22F2C4AA-DE0B-4CEF-8A4A-1B224B5D02CA}" srcOrd="18" destOrd="0" presId="urn:microsoft.com/office/officeart/2005/8/layout/cycle6"/>
    <dgm:cxn modelId="{B74BB8D3-D70F-4A1E-B1E0-F80C5030838C}" type="presParOf" srcId="{6435AA94-EF0B-4126-B6B0-69F9641E42A8}" destId="{9F43A201-D9F5-4E59-AB54-7365CAC78F1C}" srcOrd="19" destOrd="0" presId="urn:microsoft.com/office/officeart/2005/8/layout/cycle6"/>
    <dgm:cxn modelId="{62CB69F1-3BFB-4489-9EE6-447112456D33}" type="presParOf" srcId="{6435AA94-EF0B-4126-B6B0-69F9641E42A8}" destId="{6F740C7B-B9EE-4F62-BAA2-FEAEECD41D3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A2E86-4246-4ABF-A058-72020929EBA7}">
      <dsp:nvSpPr>
        <dsp:cNvPr id="0" name=""/>
        <dsp:cNvSpPr/>
      </dsp:nvSpPr>
      <dsp:spPr>
        <a:xfrm>
          <a:off x="3199971" y="-198689"/>
          <a:ext cx="1486757" cy="1031139"/>
        </a:xfrm>
        <a:prstGeom prst="roundRect">
          <a:avLst/>
        </a:prstGeom>
        <a:solidFill>
          <a:srgbClr val="F9B200"/>
        </a:solidFill>
        <a:ln w="6350" cap="flat" cmpd="sng" algn="ctr">
          <a:solidFill>
            <a:srgbClr val="F9B200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200" b="0" i="0" u="none" strike="noStrike" kern="1200" cap="none" baseline="0" noProof="0">
              <a:solidFill>
                <a:srgbClr val="010000"/>
              </a:solidFill>
              <a:latin typeface="+mn-lt"/>
              <a:cs typeface="Calibri Light"/>
            </a:rPr>
            <a:t> </a:t>
          </a:r>
          <a:r>
            <a:rPr lang="fi-FI" sz="1600" b="0" i="0" u="none" strike="noStrike" kern="1200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Vanhempain-</a:t>
          </a:r>
        </a:p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600" b="0" i="0" u="none" strike="noStrike" kern="1200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toiminta </a:t>
          </a:r>
        </a:p>
      </dsp:txBody>
      <dsp:txXfrm>
        <a:off x="3250307" y="-148353"/>
        <a:ext cx="1386085" cy="930467"/>
      </dsp:txXfrm>
    </dsp:sp>
    <dsp:sp modelId="{F78EA9CB-D49D-4328-A719-082802274DE8}">
      <dsp:nvSpPr>
        <dsp:cNvPr id="0" name=""/>
        <dsp:cNvSpPr/>
      </dsp:nvSpPr>
      <dsp:spPr>
        <a:xfrm>
          <a:off x="2026921" y="257629"/>
          <a:ext cx="3595576" cy="3595576"/>
        </a:xfrm>
        <a:custGeom>
          <a:avLst/>
          <a:gdLst/>
          <a:ahLst/>
          <a:cxnLst/>
          <a:rect l="0" t="0" r="0" b="0"/>
          <a:pathLst>
            <a:path>
              <a:moveTo>
                <a:pt x="2662865" y="221817"/>
              </a:moveTo>
              <a:arcTo wR="1797788" hR="1797788" stAng="17925788" swAng="65445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2E8F9-7C60-44F3-80EE-61DC97C089D4}">
      <dsp:nvSpPr>
        <dsp:cNvPr id="0" name=""/>
        <dsp:cNvSpPr/>
      </dsp:nvSpPr>
      <dsp:spPr>
        <a:xfrm>
          <a:off x="4711358" y="673840"/>
          <a:ext cx="1486757" cy="1031139"/>
        </a:xfrm>
        <a:prstGeom prst="roundRect">
          <a:avLst/>
        </a:prstGeom>
        <a:solidFill>
          <a:srgbClr val="96C22B"/>
        </a:solidFill>
        <a:ln w="6350" cap="flat" cmpd="sng" algn="ctr">
          <a:solidFill>
            <a:srgbClr val="96C22B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200" b="0" i="0" u="none" strike="noStrike" kern="1200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 </a:t>
          </a:r>
          <a:r>
            <a:rPr lang="fi-FI" sz="1600" b="0" i="0" u="none" strike="noStrike" kern="1200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Luokka-kohtainen</a:t>
          </a:r>
          <a:br>
            <a:rPr lang="fi-FI" sz="1600" b="0" i="0" u="none" strike="noStrike" kern="1200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</a:br>
          <a:r>
            <a:rPr lang="fi-FI" sz="1600" b="0" i="0" u="none" strike="noStrike" kern="1200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vanhempain-</a:t>
          </a:r>
          <a:br>
            <a:rPr lang="fi-FI" sz="1600" b="0" i="0" u="none" strike="noStrike" kern="1200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</a:br>
          <a:r>
            <a:rPr lang="fi-FI" sz="1600" b="0" i="0" u="none" strike="noStrike" kern="1200" cap="none" baseline="0" noProof="0">
              <a:solidFill>
                <a:srgbClr val="010000"/>
              </a:solidFill>
              <a:latin typeface="+mn-lt"/>
              <a:cs typeface="Calibri" panose="020F0502020204030204" pitchFamily="34" charset="0"/>
            </a:rPr>
            <a:t>toiminta</a:t>
          </a:r>
          <a:endParaRPr lang="fi-FI" sz="1600" kern="1200">
            <a:latin typeface="+mn-lt"/>
            <a:cs typeface="Calibri" panose="020F0502020204030204" pitchFamily="34" charset="0"/>
          </a:endParaRPr>
        </a:p>
      </dsp:txBody>
      <dsp:txXfrm>
        <a:off x="4761694" y="724176"/>
        <a:ext cx="1386085" cy="930467"/>
      </dsp:txXfrm>
    </dsp:sp>
    <dsp:sp modelId="{5013406D-AF4B-4D84-A541-0CE8688FC8F4}">
      <dsp:nvSpPr>
        <dsp:cNvPr id="0" name=""/>
        <dsp:cNvSpPr/>
      </dsp:nvSpPr>
      <dsp:spPr>
        <a:xfrm>
          <a:off x="2161848" y="468783"/>
          <a:ext cx="3595576" cy="3595576"/>
        </a:xfrm>
        <a:custGeom>
          <a:avLst/>
          <a:gdLst/>
          <a:ahLst/>
          <a:cxnLst/>
          <a:rect l="0" t="0" r="0" b="0"/>
          <a:pathLst>
            <a:path>
              <a:moveTo>
                <a:pt x="3506552" y="1239068"/>
              </a:moveTo>
              <a:arcTo wR="1797788" hR="1797788" stAng="20513620" swAng="56731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1F2CD-5096-417F-AD86-CA531EF464A0}">
      <dsp:nvSpPr>
        <dsp:cNvPr id="0" name=""/>
        <dsp:cNvSpPr/>
      </dsp:nvSpPr>
      <dsp:spPr>
        <a:xfrm>
          <a:off x="4952685" y="1999144"/>
          <a:ext cx="1486757" cy="1031139"/>
        </a:xfrm>
        <a:prstGeom prst="roundRect">
          <a:avLst/>
        </a:prstGeom>
        <a:solidFill>
          <a:srgbClr val="0091C3"/>
        </a:solidFill>
        <a:ln w="6350" cap="flat" cmpd="sng" algn="ctr">
          <a:solidFill>
            <a:srgbClr val="0091C3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6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 Vanhempain-</a:t>
          </a:r>
          <a:br>
            <a:rPr lang="fi-FI" sz="16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fi-FI" sz="16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illat</a:t>
          </a:r>
        </a:p>
      </dsp:txBody>
      <dsp:txXfrm>
        <a:off x="5003021" y="2049480"/>
        <a:ext cx="1386085" cy="930467"/>
      </dsp:txXfrm>
    </dsp:sp>
    <dsp:sp modelId="{37C72F12-293D-459E-AFCE-BB07730AA63C}">
      <dsp:nvSpPr>
        <dsp:cNvPr id="0" name=""/>
        <dsp:cNvSpPr/>
      </dsp:nvSpPr>
      <dsp:spPr>
        <a:xfrm>
          <a:off x="2145561" y="316880"/>
          <a:ext cx="3595576" cy="3595576"/>
        </a:xfrm>
        <a:custGeom>
          <a:avLst/>
          <a:gdLst/>
          <a:ahLst/>
          <a:cxnLst/>
          <a:rect l="0" t="0" r="0" b="0"/>
          <a:pathLst>
            <a:path>
              <a:moveTo>
                <a:pt x="3343780" y="2715365"/>
              </a:moveTo>
              <a:arcTo wR="1797788" hR="1797788" stAng="1841399" swAng="42781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16A15-F166-4435-9C8A-3D55ADF6B658}">
      <dsp:nvSpPr>
        <dsp:cNvPr id="0" name=""/>
        <dsp:cNvSpPr/>
      </dsp:nvSpPr>
      <dsp:spPr>
        <a:xfrm>
          <a:off x="3980002" y="3218849"/>
          <a:ext cx="1486757" cy="1031139"/>
        </a:xfrm>
        <a:prstGeom prst="roundRect">
          <a:avLst/>
        </a:prstGeom>
        <a:solidFill>
          <a:srgbClr val="F9B200"/>
        </a:solidFill>
        <a:ln w="12700" cap="flat" cmpd="sng" algn="ctr">
          <a:solidFill>
            <a:srgbClr val="F9B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6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Lauantai-</a:t>
          </a:r>
          <a:br>
            <a:rPr lang="fi-FI" sz="16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fi-FI" sz="16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koulupäivät</a:t>
          </a:r>
        </a:p>
      </dsp:txBody>
      <dsp:txXfrm>
        <a:off x="4030338" y="3269185"/>
        <a:ext cx="1386085" cy="930467"/>
      </dsp:txXfrm>
    </dsp:sp>
    <dsp:sp modelId="{7A40905D-874F-4FAB-B873-D17DC14B84BC}">
      <dsp:nvSpPr>
        <dsp:cNvPr id="0" name=""/>
        <dsp:cNvSpPr/>
      </dsp:nvSpPr>
      <dsp:spPr>
        <a:xfrm>
          <a:off x="2145561" y="316880"/>
          <a:ext cx="3595576" cy="3595576"/>
        </a:xfrm>
        <a:custGeom>
          <a:avLst/>
          <a:gdLst/>
          <a:ahLst/>
          <a:cxnLst/>
          <a:rect l="0" t="0" r="0" b="0"/>
          <a:pathLst>
            <a:path>
              <a:moveTo>
                <a:pt x="1833707" y="3595217"/>
              </a:moveTo>
              <a:arcTo wR="1797788" hR="1797788" stAng="5331310" swAng="137380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90935-CA1A-45A0-8082-DE6C06686097}">
      <dsp:nvSpPr>
        <dsp:cNvPr id="0" name=""/>
        <dsp:cNvSpPr/>
      </dsp:nvSpPr>
      <dsp:spPr>
        <a:xfrm>
          <a:off x="2419940" y="3218849"/>
          <a:ext cx="1486757" cy="1031139"/>
        </a:xfrm>
        <a:prstGeom prst="roundRect">
          <a:avLst/>
        </a:prstGeom>
        <a:solidFill>
          <a:srgbClr val="96C22B"/>
        </a:solidFill>
        <a:ln w="6350" cap="flat" cmpd="sng" algn="ctr">
          <a:solidFill>
            <a:srgbClr val="96C22B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6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Koulun juhlat ja tapahtumat </a:t>
          </a:r>
        </a:p>
      </dsp:txBody>
      <dsp:txXfrm>
        <a:off x="2470276" y="3269185"/>
        <a:ext cx="1386085" cy="930467"/>
      </dsp:txXfrm>
    </dsp:sp>
    <dsp:sp modelId="{BC530DDF-D6F7-46F4-AD4A-2A3F9A6833FA}">
      <dsp:nvSpPr>
        <dsp:cNvPr id="0" name=""/>
        <dsp:cNvSpPr/>
      </dsp:nvSpPr>
      <dsp:spPr>
        <a:xfrm>
          <a:off x="2145561" y="316880"/>
          <a:ext cx="3595576" cy="3595576"/>
        </a:xfrm>
        <a:custGeom>
          <a:avLst/>
          <a:gdLst/>
          <a:ahLst/>
          <a:cxnLst/>
          <a:rect l="0" t="0" r="0" b="0"/>
          <a:pathLst>
            <a:path>
              <a:moveTo>
                <a:pt x="377647" y="2900168"/>
              </a:moveTo>
              <a:arcTo wR="1797788" hR="1797788" stAng="8530782" swAng="42781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97216-E6B3-4648-B4DA-4BE4D7E054A2}">
      <dsp:nvSpPr>
        <dsp:cNvPr id="0" name=""/>
        <dsp:cNvSpPr/>
      </dsp:nvSpPr>
      <dsp:spPr>
        <a:xfrm>
          <a:off x="1447257" y="1999144"/>
          <a:ext cx="1486757" cy="1031139"/>
        </a:xfrm>
        <a:prstGeom prst="roundRect">
          <a:avLst/>
        </a:prstGeom>
        <a:solidFill>
          <a:srgbClr val="F9B200"/>
        </a:solidFill>
        <a:ln w="6350" cap="flat" cmpd="sng" algn="ctr">
          <a:solidFill>
            <a:srgbClr val="F9B200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600" kern="1200">
              <a:solidFill>
                <a:schemeClr val="tx1"/>
              </a:solidFill>
              <a:latin typeface="+mn-lt"/>
            </a:rPr>
            <a:t> </a:t>
          </a:r>
          <a:r>
            <a:rPr lang="fi-FI" sz="16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Yhteisöllinen opiskeluhuolto-ryhmä</a:t>
          </a:r>
        </a:p>
      </dsp:txBody>
      <dsp:txXfrm>
        <a:off x="1497593" y="2049480"/>
        <a:ext cx="1386085" cy="930467"/>
      </dsp:txXfrm>
    </dsp:sp>
    <dsp:sp modelId="{B87E7904-23DF-45F2-9422-82F278ED400B}">
      <dsp:nvSpPr>
        <dsp:cNvPr id="0" name=""/>
        <dsp:cNvSpPr/>
      </dsp:nvSpPr>
      <dsp:spPr>
        <a:xfrm>
          <a:off x="2129275" y="468783"/>
          <a:ext cx="3595576" cy="3595576"/>
        </a:xfrm>
        <a:custGeom>
          <a:avLst/>
          <a:gdLst/>
          <a:ahLst/>
          <a:cxnLst/>
          <a:rect l="0" t="0" r="0" b="0"/>
          <a:pathLst>
            <a:path>
              <a:moveTo>
                <a:pt x="20453" y="1527370"/>
              </a:moveTo>
              <a:arcTo wR="1797788" hR="1797788" stAng="11319064" swAng="56731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2C4AA-DE0B-4CEF-8A4A-1B224B5D02CA}">
      <dsp:nvSpPr>
        <dsp:cNvPr id="0" name=""/>
        <dsp:cNvSpPr/>
      </dsp:nvSpPr>
      <dsp:spPr>
        <a:xfrm>
          <a:off x="1688584" y="673840"/>
          <a:ext cx="1486757" cy="1031139"/>
        </a:xfrm>
        <a:prstGeom prst="roundRect">
          <a:avLst/>
        </a:prstGeom>
        <a:solidFill>
          <a:srgbClr val="0091C3"/>
        </a:solidFill>
        <a:ln w="6350" cap="flat" cmpd="sng" algn="ctr">
          <a:solidFill>
            <a:srgbClr val="0091C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1600" b="0" kern="1200">
              <a:solidFill>
                <a:schemeClr val="tx1"/>
              </a:solidFill>
              <a:latin typeface="+mn-lt"/>
            </a:rPr>
            <a:t>Kodin ja koulun välinen </a:t>
          </a:r>
          <a:br>
            <a:rPr lang="fi-FI" sz="1600" b="0" kern="1200">
              <a:solidFill>
                <a:schemeClr val="tx1"/>
              </a:solidFill>
              <a:latin typeface="+mn-lt"/>
            </a:rPr>
          </a:br>
          <a:r>
            <a:rPr lang="fi-FI" sz="1600" b="0" kern="1200">
              <a:solidFill>
                <a:schemeClr val="tx1"/>
              </a:solidFill>
              <a:latin typeface="+mn-lt"/>
            </a:rPr>
            <a:t>viestintä</a:t>
          </a:r>
        </a:p>
      </dsp:txBody>
      <dsp:txXfrm>
        <a:off x="1738920" y="724176"/>
        <a:ext cx="1386085" cy="930467"/>
      </dsp:txXfrm>
    </dsp:sp>
    <dsp:sp modelId="{6F740C7B-B9EE-4F62-BAA2-FEAEECD41D30}">
      <dsp:nvSpPr>
        <dsp:cNvPr id="0" name=""/>
        <dsp:cNvSpPr/>
      </dsp:nvSpPr>
      <dsp:spPr>
        <a:xfrm>
          <a:off x="2264202" y="257629"/>
          <a:ext cx="3595576" cy="3595576"/>
        </a:xfrm>
        <a:custGeom>
          <a:avLst/>
          <a:gdLst/>
          <a:ahLst/>
          <a:cxnLst/>
          <a:rect l="0" t="0" r="0" b="0"/>
          <a:pathLst>
            <a:path>
              <a:moveTo>
                <a:pt x="650127" y="413982"/>
              </a:moveTo>
              <a:arcTo wR="1797788" hR="1797788" stAng="13819762" swAng="654450"/>
            </a:path>
          </a:pathLst>
        </a:custGeom>
        <a:noFill/>
        <a:ln w="6350" cap="flat" cmpd="sng" algn="ctr">
          <a:solidFill>
            <a:srgbClr val="96C22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D3C10-DC1D-440B-83B0-6ABB4FB2F047}" type="datetimeFigureOut">
              <a:rPr lang="fi-FI" smtClean="0"/>
              <a:t>29.6.2023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FBB0F-BE19-42EE-BF4E-D15202412E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59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vaate, sisä-, Oppiminen&#10;&#10;Kuvaus luotu automaattisesti">
            <a:extLst>
              <a:ext uri="{FF2B5EF4-FFF2-40B4-BE49-F238E27FC236}">
                <a16:creationId xmlns:a16="http://schemas.microsoft.com/office/drawing/2014/main" id="{37182B34-B4D2-866F-AEC5-AABECDBC4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 b="16721"/>
          <a:stretch/>
        </p:blipFill>
        <p:spPr>
          <a:xfrm>
            <a:off x="0" y="2225312"/>
            <a:ext cx="9144000" cy="4632688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56510" y="348919"/>
            <a:ext cx="7230979" cy="160695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4EB9D17-6BE8-4C2C-2328-6ACA913AF97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64" y="929062"/>
            <a:ext cx="2325673" cy="232610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381F501-C6BA-87FF-1548-81D83FF8828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3707" y="4909739"/>
            <a:ext cx="2325673" cy="232610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49B8F73-E081-236E-27AE-C4763D99C23D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chemeClr val="bg1"/>
                </a:solidFill>
              </a:rPr>
              <a:t>vanhempainliitto.fi</a:t>
            </a:r>
          </a:p>
        </p:txBody>
      </p:sp>
    </p:spTree>
    <p:extLst>
      <p:ext uri="{BB962C8B-B14F-4D97-AF65-F5344CB8AC3E}">
        <p14:creationId xmlns:p14="http://schemas.microsoft.com/office/powerpoint/2010/main" val="233688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Tarralappu, Askartelupaperi, Paperituote, henkilö&#10;&#10;Kuvaus luotu automaattisesti">
            <a:extLst>
              <a:ext uri="{FF2B5EF4-FFF2-40B4-BE49-F238E27FC236}">
                <a16:creationId xmlns:a16="http://schemas.microsoft.com/office/drawing/2014/main" id="{12E5B634-CD30-7485-CA11-E1D7B58F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0"/>
          <a:stretch/>
        </p:blipFill>
        <p:spPr>
          <a:xfrm>
            <a:off x="0" y="-2057"/>
            <a:ext cx="31217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519376" y="365126"/>
            <a:ext cx="4995973" cy="1325563"/>
          </a:xfrm>
        </p:spPr>
        <p:txBody>
          <a:bodyPr/>
          <a:lstStyle>
            <a:lvl1pPr algn="l">
              <a:defRPr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3519376" y="1825625"/>
            <a:ext cx="4995974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9B2F9C7-2C84-C62F-9EE6-EC459ACEFE90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FCC98ED-4BA6-ECDD-060E-8AD85580F98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64" y="-374503"/>
            <a:ext cx="2325673" cy="23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henkilö, Ihmisen kasvot, piha-, asuste&#10;&#10;Kuvaus luotu automaattisesti">
            <a:extLst>
              <a:ext uri="{FF2B5EF4-FFF2-40B4-BE49-F238E27FC236}">
                <a16:creationId xmlns:a16="http://schemas.microsoft.com/office/drawing/2014/main" id="{2B7BA768-3093-D260-5693-6389AC5B9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r="59568"/>
          <a:stretch/>
        </p:blipFill>
        <p:spPr>
          <a:xfrm>
            <a:off x="-382" y="0"/>
            <a:ext cx="31578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519376" y="365126"/>
            <a:ext cx="4995973" cy="1325563"/>
          </a:xfrm>
        </p:spPr>
        <p:txBody>
          <a:bodyPr/>
          <a:lstStyle>
            <a:lvl1pPr algn="l">
              <a:defRPr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3519376" y="1825625"/>
            <a:ext cx="4995974" cy="439442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8C1C40D-5ED6-6041-CFD4-FBCB691E37E1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C86A1B1-559D-2EA4-6583-B8D40DB8A6C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902" y="-372122"/>
            <a:ext cx="2325673" cy="23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63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henkilö, vaate, sisä-, Oppiminen&#10;&#10;Kuvaus luotu automaattisesti">
            <a:extLst>
              <a:ext uri="{FF2B5EF4-FFF2-40B4-BE49-F238E27FC236}">
                <a16:creationId xmlns:a16="http://schemas.microsoft.com/office/drawing/2014/main" id="{006C893A-65A1-24CB-5799-FDE7F0D65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2" t="30" r="45649" b="-30"/>
          <a:stretch/>
        </p:blipFill>
        <p:spPr>
          <a:xfrm>
            <a:off x="6022250" y="0"/>
            <a:ext cx="3121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42826" y="365126"/>
            <a:ext cx="4995973" cy="1325563"/>
          </a:xfrm>
        </p:spPr>
        <p:txBody>
          <a:bodyPr/>
          <a:lstStyle>
            <a:lvl1pPr algn="l">
              <a:defRPr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42826" y="1825625"/>
            <a:ext cx="4995974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pic>
        <p:nvPicPr>
          <p:cNvPr id="8" name="Kuva 7" descr="Kuva, joka sisältää kohteen kuvakaappaus, Värikkyys, neliö, Suorakaide&#10;&#10;Kuvaus luotu automaattisesti">
            <a:extLst>
              <a:ext uri="{FF2B5EF4-FFF2-40B4-BE49-F238E27FC236}">
                <a16:creationId xmlns:a16="http://schemas.microsoft.com/office/drawing/2014/main" id="{F789D066-B4F8-A4A4-A3F3-A94805A9E1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41637" y="4857361"/>
            <a:ext cx="2380897" cy="238133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79710B3-3CDA-57AB-60B3-86E24CC15501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</p:spTree>
    <p:extLst>
      <p:ext uri="{BB962C8B-B14F-4D97-AF65-F5344CB8AC3E}">
        <p14:creationId xmlns:p14="http://schemas.microsoft.com/office/powerpoint/2010/main" val="336062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kirjoitusväline, lyijykynä, Lapsitaide&#10;&#10;Kuvaus luotu automaattisesti">
            <a:extLst>
              <a:ext uri="{FF2B5EF4-FFF2-40B4-BE49-F238E27FC236}">
                <a16:creationId xmlns:a16="http://schemas.microsoft.com/office/drawing/2014/main" id="{52FDC66B-4EBD-D8EE-9911-9A5729515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9"/>
          <a:stretch/>
        </p:blipFill>
        <p:spPr>
          <a:xfrm rot="16200000">
            <a:off x="4154593" y="1867656"/>
            <a:ext cx="6858001" cy="3122686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42826" y="365126"/>
            <a:ext cx="4995973" cy="1325563"/>
          </a:xfrm>
        </p:spPr>
        <p:txBody>
          <a:bodyPr/>
          <a:lstStyle>
            <a:lvl1pPr algn="l">
              <a:defRPr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42826" y="1825625"/>
            <a:ext cx="4995974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pic>
        <p:nvPicPr>
          <p:cNvPr id="8" name="Kuva 7" descr="Kuva, joka sisältää kohteen kuvakaappaus, Värikkyys, neliö, Suorakaide&#10;&#10;Kuvaus luotu automaattisesti">
            <a:extLst>
              <a:ext uri="{FF2B5EF4-FFF2-40B4-BE49-F238E27FC236}">
                <a16:creationId xmlns:a16="http://schemas.microsoft.com/office/drawing/2014/main" id="{F789D066-B4F8-A4A4-A3F3-A94805A9E1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41637" y="4869266"/>
            <a:ext cx="2380897" cy="238133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79710B3-3CDA-57AB-60B3-86E24CC15501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</p:spTree>
    <p:extLst>
      <p:ext uri="{BB962C8B-B14F-4D97-AF65-F5344CB8AC3E}">
        <p14:creationId xmlns:p14="http://schemas.microsoft.com/office/powerpoint/2010/main" val="213292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yijykynä, kirjoitusväline, toimistotarvikkeet, Merkitsemisvälineet&#10;&#10;Kuvaus luotu automaattisesti">
            <a:extLst>
              <a:ext uri="{FF2B5EF4-FFF2-40B4-BE49-F238E27FC236}">
                <a16:creationId xmlns:a16="http://schemas.microsoft.com/office/drawing/2014/main" id="{AA512230-3235-D727-D5E7-02E2D1861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44371" r="6595" b="174"/>
          <a:stretch/>
        </p:blipFill>
        <p:spPr>
          <a:xfrm rot="16200000">
            <a:off x="4155154" y="1867098"/>
            <a:ext cx="6855944" cy="3121748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42826" y="365126"/>
            <a:ext cx="4995973" cy="1325563"/>
          </a:xfrm>
        </p:spPr>
        <p:txBody>
          <a:bodyPr/>
          <a:lstStyle>
            <a:lvl1pPr algn="l">
              <a:defRPr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42826" y="1825625"/>
            <a:ext cx="4995974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pic>
        <p:nvPicPr>
          <p:cNvPr id="8" name="Kuva 7" descr="Kuva, joka sisältää kohteen kuvakaappaus, Värikkyys, neliö, Suorakaide&#10;&#10;Kuvaus luotu automaattisesti">
            <a:extLst>
              <a:ext uri="{FF2B5EF4-FFF2-40B4-BE49-F238E27FC236}">
                <a16:creationId xmlns:a16="http://schemas.microsoft.com/office/drawing/2014/main" id="{F789D066-B4F8-A4A4-A3F3-A94805A9E1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41637" y="4869266"/>
            <a:ext cx="2380897" cy="238133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79710B3-3CDA-57AB-60B3-86E24CC15501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</p:spTree>
    <p:extLst>
      <p:ext uri="{BB962C8B-B14F-4D97-AF65-F5344CB8AC3E}">
        <p14:creationId xmlns:p14="http://schemas.microsoft.com/office/powerpoint/2010/main" val="417626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DD43007-D606-A6F1-2745-F2650C256946}"/>
              </a:ext>
            </a:extLst>
          </p:cNvPr>
          <p:cNvSpPr/>
          <p:nvPr userDrawn="1"/>
        </p:nvSpPr>
        <p:spPr>
          <a:xfrm>
            <a:off x="924127" y="928048"/>
            <a:ext cx="7260609" cy="3824003"/>
          </a:xfrm>
          <a:prstGeom prst="rect">
            <a:avLst/>
          </a:prstGeom>
          <a:solidFill>
            <a:srgbClr val="0091C3"/>
          </a:solidFill>
          <a:ln>
            <a:solidFill>
              <a:srgbClr val="0091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D45AF0-717B-F5C7-8D8C-264A5159C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82889" y="2096252"/>
            <a:ext cx="657822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3617B48-2FEE-9792-4D32-4CBB087606A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64" y="-372122"/>
            <a:ext cx="2325673" cy="232610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9E09F3D-42D9-FAE4-6C6F-3DBA5B621572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F82405EF-0617-3B6C-0D0B-DF41C2F19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89408"/>
            <a:ext cx="33131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674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C624E8D-D10C-0748-0F4B-EDDBA93E23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b="23144"/>
          <a:stretch/>
        </p:blipFill>
        <p:spPr>
          <a:xfrm>
            <a:off x="0" y="2227255"/>
            <a:ext cx="9144000" cy="4630746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56510" y="348919"/>
            <a:ext cx="7230979" cy="160695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4D5B2E8-B3DC-734C-1572-952370C50844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chemeClr val="bg1"/>
                </a:solidFill>
              </a:rPr>
              <a:t>vanhempainliitto.fi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47E392A-6E0B-AEEE-D11F-A9927C22214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64" y="929062"/>
            <a:ext cx="2325673" cy="232610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8EC1B2B-52A6-4B9C-6451-2BF2A094F53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3707" y="4909739"/>
            <a:ext cx="2325673" cy="23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henkilö, Ihmisen kasvot, piha-, asuste&#10;&#10;Kuvaus luotu automaattisesti">
            <a:extLst>
              <a:ext uri="{FF2B5EF4-FFF2-40B4-BE49-F238E27FC236}">
                <a16:creationId xmlns:a16="http://schemas.microsoft.com/office/drawing/2014/main" id="{00EDD914-717D-749B-7E23-9AB2403D8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b="21665"/>
          <a:stretch/>
        </p:blipFill>
        <p:spPr>
          <a:xfrm>
            <a:off x="0" y="2231847"/>
            <a:ext cx="9144000" cy="4630746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56510" y="348919"/>
            <a:ext cx="7230979" cy="160695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4D5B2E8-B3DC-734C-1572-952370C50844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chemeClr val="bg1"/>
                </a:solidFill>
              </a:rPr>
              <a:t>vanhempainliitto.fi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47E392A-6E0B-AEEE-D11F-A9927C22214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069" y="935871"/>
            <a:ext cx="2325673" cy="232610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8EC1B2B-52A6-4B9C-6451-2BF2A094F53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3707" y="4905144"/>
            <a:ext cx="2325673" cy="23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5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piha-, ruoho, taivas, pilvi&#10;&#10;Kuvaus luotu automaattisesti">
            <a:extLst>
              <a:ext uri="{FF2B5EF4-FFF2-40B4-BE49-F238E27FC236}">
                <a16:creationId xmlns:a16="http://schemas.microsoft.com/office/drawing/2014/main" id="{6208E8B3-4285-7A5B-0717-96918AD91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8" b="8756"/>
          <a:stretch/>
        </p:blipFill>
        <p:spPr>
          <a:xfrm>
            <a:off x="0" y="2231847"/>
            <a:ext cx="9144000" cy="4626154"/>
          </a:xfrm>
          <a:prstGeom prst="rect">
            <a:avLst/>
          </a:prstGeom>
        </p:spPr>
      </p:pic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956510" y="348919"/>
            <a:ext cx="7230979" cy="160695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4D5B2E8-B3DC-734C-1572-952370C50844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chemeClr val="bg1"/>
                </a:solidFill>
              </a:rPr>
              <a:t>vanhempainliitto.fi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47E392A-6E0B-AEEE-D11F-A9927C22214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069" y="935871"/>
            <a:ext cx="2325673" cy="232610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8EC1B2B-52A6-4B9C-6451-2BF2A094F53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3707" y="4905144"/>
            <a:ext cx="2325673" cy="23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1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ilman kuv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227CD58-BF71-A63B-C7D7-829A22DA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64" y="-372122"/>
            <a:ext cx="2325673" cy="232610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C125B5F-8724-774A-88B2-5FC4094D65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3707" y="4909739"/>
            <a:ext cx="2325673" cy="23261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8C020A-ECF8-1693-FD54-806A01450F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366284" y="2625523"/>
            <a:ext cx="6411431" cy="160695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58DD970-50CB-0815-F261-0E3F7741AAD8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</p:spTree>
    <p:extLst>
      <p:ext uri="{BB962C8B-B14F-4D97-AF65-F5344CB8AC3E}">
        <p14:creationId xmlns:p14="http://schemas.microsoft.com/office/powerpoint/2010/main" val="128550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28650" y="2104730"/>
            <a:ext cx="7886700" cy="4051521"/>
          </a:xfrm>
          <a:prstGeom prst="rect">
            <a:avLst/>
          </a:prstGeom>
        </p:spPr>
        <p:txBody>
          <a:bodyPr wrap="square" bIns="72000" anchor="t" anchorCtr="0"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227CD58-BF71-A63B-C7D7-829A22DA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64" y="-372122"/>
            <a:ext cx="2325673" cy="23261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8872C64-294D-202E-D6B7-E5D5EDA2A2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403499" y="348919"/>
            <a:ext cx="6411431" cy="160695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1DEB8D1-96DF-9FDA-D606-5310ECD830B9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</p:spTree>
    <p:extLst>
      <p:ext uri="{BB962C8B-B14F-4D97-AF65-F5344CB8AC3E}">
        <p14:creationId xmlns:p14="http://schemas.microsoft.com/office/powerpoint/2010/main" val="3078398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hempainliiton jäsenpalve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227CD58-BF71-A63B-C7D7-829A22DA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64" y="-372122"/>
            <a:ext cx="2325673" cy="23261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8872C64-294D-202E-D6B7-E5D5EDA2A2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403499" y="348919"/>
            <a:ext cx="6411431" cy="160695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91C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1DEB8D1-96DF-9FDA-D606-5310ECD830B9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9E466CA-DF87-AEA4-CFB2-FE0B4A8B8E1B}"/>
              </a:ext>
            </a:extLst>
          </p:cNvPr>
          <p:cNvSpPr/>
          <p:nvPr userDrawn="1"/>
        </p:nvSpPr>
        <p:spPr>
          <a:xfrm>
            <a:off x="2169282" y="2062903"/>
            <a:ext cx="2325673" cy="3933825"/>
          </a:xfrm>
          <a:prstGeom prst="rect">
            <a:avLst/>
          </a:prstGeom>
          <a:solidFill>
            <a:srgbClr val="96C22B"/>
          </a:solidFill>
          <a:ln>
            <a:solidFill>
              <a:srgbClr val="96C2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4FA7CD1-70E3-0129-7720-AB9702BBBD21}"/>
              </a:ext>
            </a:extLst>
          </p:cNvPr>
          <p:cNvSpPr/>
          <p:nvPr userDrawn="1"/>
        </p:nvSpPr>
        <p:spPr>
          <a:xfrm>
            <a:off x="4623349" y="2062903"/>
            <a:ext cx="2325673" cy="1905000"/>
          </a:xfrm>
          <a:prstGeom prst="rect">
            <a:avLst/>
          </a:prstGeom>
          <a:solidFill>
            <a:srgbClr val="F9B200"/>
          </a:solidFill>
          <a:ln>
            <a:solidFill>
              <a:srgbClr val="F9B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00BDCBC9-EEC0-FCE1-8AB2-B28544CC0AEB}"/>
              </a:ext>
            </a:extLst>
          </p:cNvPr>
          <p:cNvSpPr/>
          <p:nvPr userDrawn="1"/>
        </p:nvSpPr>
        <p:spPr>
          <a:xfrm>
            <a:off x="4623349" y="4092422"/>
            <a:ext cx="2325673" cy="1905000"/>
          </a:xfrm>
          <a:prstGeom prst="rect">
            <a:avLst/>
          </a:prstGeom>
          <a:solidFill>
            <a:srgbClr val="0091C3"/>
          </a:solidFill>
          <a:ln>
            <a:solidFill>
              <a:srgbClr val="0091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41484A9-E9DF-766F-7899-48933D6E5E4B}"/>
              </a:ext>
            </a:extLst>
          </p:cNvPr>
          <p:cNvSpPr txBox="1"/>
          <p:nvPr userDrawn="1"/>
        </p:nvSpPr>
        <p:spPr>
          <a:xfrm>
            <a:off x="2289130" y="2120021"/>
            <a:ext cx="2085975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fi-FI" b="0" i="0" dirty="0">
                <a:solidFill>
                  <a:srgbClr val="000000"/>
                </a:solidFill>
                <a:effectLst/>
              </a:rPr>
              <a:t>Materiaalit ja valmiit pohjat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Vanhempainyhdistyksen perustamisopas</a:t>
            </a:r>
            <a:endParaRPr lang="fi-FI" sz="1400" dirty="0"/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Ennakkotarkastetut mallisäännöt</a:t>
            </a:r>
            <a:endParaRPr lang="fi-FI" sz="1400" dirty="0"/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Vanhempainyhdistyksen käsikirja</a:t>
            </a:r>
            <a:endParaRPr lang="fi-FI" sz="1400" dirty="0"/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Uuden puheenjohtajan muistilista</a:t>
            </a:r>
            <a:endParaRPr lang="fi-FI" sz="1400" dirty="0"/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Vaikuttamisopas vanhempaintoimijoille</a:t>
            </a:r>
            <a:endParaRPr lang="fi-FI" sz="1400" dirty="0"/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Vanhempaintoiminnan julisteet ja esitteet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Ja paljon muuta!</a:t>
            </a:r>
            <a:endParaRPr lang="fi-FI" sz="1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336E195-DAD8-F9D7-FEA2-BDDDD93401A0}"/>
              </a:ext>
            </a:extLst>
          </p:cNvPr>
          <p:cNvSpPr txBox="1"/>
          <p:nvPr userDrawn="1"/>
        </p:nvSpPr>
        <p:spPr>
          <a:xfrm>
            <a:off x="4743197" y="2126731"/>
            <a:ext cx="2205825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fi-FI" b="0" i="0" dirty="0">
                <a:solidFill>
                  <a:srgbClr val="000000"/>
                </a:solidFill>
                <a:effectLst/>
              </a:rPr>
              <a:t>Tilaisuudet ja koulutukset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Kaupunkikohtaiset verkostoitumistapahtumat</a:t>
            </a:r>
            <a:endParaRPr lang="fi-FI" sz="1400" dirty="0"/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Verkkokoulutukset ajankohtaisista yhdistys-aiheista</a:t>
            </a:r>
            <a:endParaRPr lang="fi-FI" sz="14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E9BF4C7-7FF6-1F8F-9636-3060FCAD84B0}"/>
              </a:ext>
            </a:extLst>
          </p:cNvPr>
          <p:cNvSpPr txBox="1"/>
          <p:nvPr userDrawn="1"/>
        </p:nvSpPr>
        <p:spPr>
          <a:xfrm>
            <a:off x="4743199" y="4156248"/>
            <a:ext cx="2085975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fi-FI" b="0" i="0" dirty="0">
                <a:solidFill>
                  <a:srgbClr val="000000"/>
                </a:solidFill>
                <a:effectLst/>
              </a:rPr>
              <a:t>Neuvonta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rgbClr val="000000"/>
                </a:solidFill>
                <a:effectLst/>
              </a:rPr>
              <a:t> Neuvontapalvelut puhelimitse, sähköpostitse ja verkkosivujen yhteydenottolomakkeen kautta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89592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227CD58-BF71-A63B-C7D7-829A22DA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64" y="-372122"/>
            <a:ext cx="2325673" cy="23261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8872C64-294D-202E-D6B7-E5D5EDA2A2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403499" y="348919"/>
            <a:ext cx="6411431" cy="1606954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91C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 </a:t>
            </a:r>
            <a:endParaRPr lang="en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1DEB8D1-96DF-9FDA-D606-5310ECD830B9}"/>
              </a:ext>
            </a:extLst>
          </p:cNvPr>
          <p:cNvSpPr txBox="1"/>
          <p:nvPr userDrawn="1"/>
        </p:nvSpPr>
        <p:spPr>
          <a:xfrm>
            <a:off x="-198503" y="6219883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000">
                <a:solidFill>
                  <a:srgbClr val="0091C3"/>
                </a:solidFill>
              </a:rPr>
              <a:t>vanhempainliitto.fi</a:t>
            </a:r>
          </a:p>
        </p:txBody>
      </p:sp>
    </p:spTree>
    <p:extLst>
      <p:ext uri="{BB962C8B-B14F-4D97-AF65-F5344CB8AC3E}">
        <p14:creationId xmlns:p14="http://schemas.microsoft.com/office/powerpoint/2010/main" val="180527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82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Otsikko, fonttikoko 44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Leipäteksti, fonttikoko 28</a:t>
            </a:r>
          </a:p>
          <a:p>
            <a:pPr lvl="1"/>
            <a:r>
              <a:rPr lang="fi-FI" dirty="0"/>
              <a:t>Leipäteksti, fonttikoko 20</a:t>
            </a:r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321E663-6756-9F4C-AB23-A2A692EEB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7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4" r:id="rId2"/>
    <p:sldLayoutId id="2147483714" r:id="rId3"/>
    <p:sldLayoutId id="2147483715" r:id="rId4"/>
    <p:sldLayoutId id="2147483692" r:id="rId5"/>
    <p:sldLayoutId id="2147483699" r:id="rId6"/>
    <p:sldLayoutId id="2147483719" r:id="rId7"/>
    <p:sldLayoutId id="2147483718" r:id="rId8"/>
    <p:sldLayoutId id="2147483684" r:id="rId9"/>
    <p:sldLayoutId id="2147483675" r:id="rId10"/>
    <p:sldLayoutId id="2147483664" r:id="rId11"/>
    <p:sldLayoutId id="2147483710" r:id="rId12"/>
    <p:sldLayoutId id="2147483717" r:id="rId13"/>
    <p:sldLayoutId id="2147483716" r:id="rId14"/>
    <p:sldLayoutId id="2147483693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anhempainliitto.fi/vanhempaintoimijoille/hyvinvointi/" TargetMode="External"/><Relationship Id="rId3" Type="http://schemas.openxmlformats.org/officeDocument/2006/relationships/hyperlink" Target="https://vanhempainliitto.fi/vanhempaintoimijoille/vanhempainyhdistyksen-mallisaannot/" TargetMode="External"/><Relationship Id="rId7" Type="http://schemas.openxmlformats.org/officeDocument/2006/relationships/hyperlink" Target="https://vanhempainliitto.fi/vanhempaintoimijoille/vaikuttamisopas-vanhempaintoimijoille-2019/" TargetMode="External"/><Relationship Id="rId2" Type="http://schemas.openxmlformats.org/officeDocument/2006/relationships/hyperlink" Target="https://vanhempainliitto.fi/vanhempaintoimijoille/perustetaan-vanhempainyhdisty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anhempainliitto.fi/vanhempaintoimijoille/ideoita-vanhempaintoimintaan/" TargetMode="External"/><Relationship Id="rId5" Type="http://schemas.openxmlformats.org/officeDocument/2006/relationships/hyperlink" Target="https://vanhempainliitto.fi/vanhempaintoimijoille/yhdistyskansio/" TargetMode="External"/><Relationship Id="rId4" Type="http://schemas.openxmlformats.org/officeDocument/2006/relationships/hyperlink" Target="https://vanhempainliitto.fi/vanhempaintoimijoille/vanhempainyhdistyksenkasikirj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anhempainliitto.fi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C16142B-5294-C3B1-7B1C-C4FB09D44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000" b="1" dirty="0">
                <a:latin typeface="Calibri" panose="020F0502020204030204" pitchFamily="34" charset="0"/>
                <a:cs typeface="Arial" panose="020B0604020202020204" pitchFamily="34" charset="0"/>
              </a:rPr>
              <a:t>Tervetuloa mukaan Vanhempaintoimintaan!</a:t>
            </a:r>
            <a:endParaRPr lang="fi-FI" sz="4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5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63359A2-DF53-F884-8FD2-833D554B2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284" y="101269"/>
            <a:ext cx="6411431" cy="1606954"/>
          </a:xfrm>
        </p:spPr>
        <p:txBody>
          <a:bodyPr>
            <a:normAutofit/>
          </a:bodyPr>
          <a:lstStyle/>
          <a:p>
            <a:r>
              <a:rPr lang="fi-FI" altLang="fi-FI" sz="4000" dirty="0">
                <a:cs typeface="Arial" panose="020B0604020202020204" pitchFamily="34" charset="0"/>
              </a:rPr>
              <a:t>Tutustu Vanhempainliiton maksuttomiin palveluihin!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9734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4157FF-E8FE-846C-6C46-EEEFFED1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/>
              <a:t>Toiminnan aloittaminen: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>
                <a:hlinkClick r:id="rId2"/>
              </a:rPr>
              <a:t>Yhdistyksen perustamisopas</a:t>
            </a:r>
            <a:endParaRPr lang="fi-FI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>
                <a:hlinkClick r:id="rId3"/>
              </a:rPr>
              <a:t>Mallisäännöt</a:t>
            </a:r>
            <a:endParaRPr lang="fi-FI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/>
              <a:t>Yhdistyshallinto ja toimintavinkit: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i="0">
                <a:effectLst/>
                <a:latin typeface="Asap"/>
                <a:hlinkClick r:id="rId4"/>
              </a:rPr>
              <a:t>Vanhempainyhdistyksen käsikirja</a:t>
            </a:r>
            <a:endParaRPr lang="fi-FI">
              <a:latin typeface="Asap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>
                <a:latin typeface="Asap"/>
                <a:hlinkClick r:id="rId5"/>
              </a:rPr>
              <a:t>Y</a:t>
            </a:r>
            <a:r>
              <a:rPr lang="fi-FI" b="0" i="0">
                <a:effectLst/>
                <a:latin typeface="Asap"/>
                <a:hlinkClick r:id="rId5"/>
              </a:rPr>
              <a:t>hdistyskansio</a:t>
            </a:r>
            <a:endParaRPr lang="fi-FI">
              <a:latin typeface="Asap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i="0">
                <a:effectLst/>
                <a:latin typeface="Asap"/>
                <a:hlinkClick r:id="rId6"/>
              </a:rPr>
              <a:t>Ideoita vanhempaintoimintaan –opas</a:t>
            </a:r>
            <a:endParaRPr lang="fi-FI" b="0" i="0">
              <a:effectLst/>
              <a:latin typeface="Asap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>
                <a:latin typeface="Asap"/>
              </a:rPr>
              <a:t>Vaikuttamistyö: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b="0" i="0">
                <a:effectLst/>
                <a:latin typeface="Asap"/>
                <a:hlinkClick r:id="rId7"/>
              </a:rPr>
              <a:t>Vaikuttamisopas vanhempaintoimijoille</a:t>
            </a:r>
            <a:endParaRPr lang="fi-FI">
              <a:latin typeface="Asap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>
                <a:hlinkClick r:id="rId8"/>
              </a:rPr>
              <a:t>Hyvinvointia kouluarkeen -verkkosivu</a:t>
            </a:r>
            <a:endParaRPr lang="fi-FI"/>
          </a:p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681F38B-0A37-E12D-577E-46E543057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284" y="91744"/>
            <a:ext cx="6411431" cy="1606954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Calibri" panose="020F0502020204030204" pitchFamily="34" charset="0"/>
              </a:rPr>
              <a:t>Materiaaliv</a:t>
            </a:r>
            <a:r>
              <a:rPr lang="fi-FI" sz="4000" b="1" dirty="0">
                <a:latin typeface="Calibri" panose="020F0502020204030204" pitchFamily="34" charset="0"/>
              </a:rPr>
              <a:t>inkkejä vanhempainyhdistykselle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91822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089C497-9319-A715-EE89-7A6B99BB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89" y="2001002"/>
            <a:ext cx="6578221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b="1" dirty="0">
                <a:latin typeface="+mn-lt"/>
              </a:rPr>
              <a:t>Kiitos! </a:t>
            </a:r>
            <a:br>
              <a:rPr lang="fi-FI" b="1" dirty="0">
                <a:latin typeface="+mn-lt"/>
              </a:rPr>
            </a:br>
            <a:r>
              <a:rPr lang="fi-FI" b="1" dirty="0">
                <a:latin typeface="+mn-lt"/>
              </a:rPr>
              <a:t>xxx</a:t>
            </a:r>
            <a:br>
              <a:rPr lang="fi-FI" b="1" dirty="0">
                <a:latin typeface="+mn-lt"/>
              </a:rPr>
            </a:br>
            <a:r>
              <a:rPr lang="fi-FI" b="1" dirty="0">
                <a:latin typeface="+mn-lt"/>
              </a:rPr>
              <a:t>vanhempainyhdistys ry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28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C87921-666A-30B3-0D43-0909C6151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/>
              <a:t>Tukee lasten kasvua, parantaa oppimistuloksia</a:t>
            </a:r>
            <a:r>
              <a:rPr lang="en-US" dirty="0"/>
              <a:t>​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i-FI"/>
              <a:t>Lisää lasten ja nuorten hyvinvointia</a:t>
            </a:r>
            <a:r>
              <a:rPr lang="en-US" dirty="0"/>
              <a:t>​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/>
              <a:t>Vähentää kiusaamista</a:t>
            </a:r>
            <a:r>
              <a:rPr lang="en-US" dirty="0"/>
              <a:t>​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/>
              <a:t>Tukee vanhemmuutta</a:t>
            </a:r>
            <a:r>
              <a:rPr lang="en-US" dirty="0"/>
              <a:t>​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/>
              <a:t>Tukee opettajien työtä ja pedagogiikkaa</a:t>
            </a:r>
            <a:r>
              <a:rPr lang="en-US" dirty="0"/>
              <a:t>​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/>
              <a:t>Lisää yhteisöllisyyttä ja yhteisöön kuulumisen tunnetta</a:t>
            </a:r>
            <a:r>
              <a:rPr lang="en-US" dirty="0"/>
              <a:t>​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/>
              <a:t>Lisää koko yhteisön hyvinvointia ja turvallisuutta</a:t>
            </a:r>
            <a:r>
              <a:rPr lang="en-US" dirty="0"/>
              <a:t>​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i-FI" dirty="0"/>
              <a:t>Luo aikuisten turvaverkon lasten ja nuorten ympärille</a:t>
            </a:r>
            <a:endParaRPr 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89DB7EB-2DFD-0AE8-DFC2-9897B0779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284" y="0"/>
            <a:ext cx="6411431" cy="1606954"/>
          </a:xfrm>
        </p:spPr>
        <p:txBody>
          <a:bodyPr>
            <a:noAutofit/>
          </a:bodyPr>
          <a:lstStyle/>
          <a:p>
            <a:r>
              <a:rPr lang="fi-FI" sz="4000" b="1" dirty="0">
                <a:latin typeface="Calibri" panose="020F0502020204030204" pitchFamily="34" charset="0"/>
              </a:rPr>
              <a:t>Hyvä kodin ja koulun/päiväkodin yhteistyö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427478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89DB7EB-2DFD-0AE8-DFC2-9897B0779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283" y="0"/>
            <a:ext cx="6411431" cy="1606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b="1" dirty="0">
                <a:latin typeface="Calibri" panose="020F0502020204030204" pitchFamily="34" charset="0"/>
              </a:rPr>
              <a:t>Vanhempaintoiminta osana </a:t>
            </a:r>
            <a:br>
              <a:rPr lang="fi-FI" sz="4000" b="1" dirty="0">
                <a:latin typeface="Calibri" panose="020F0502020204030204" pitchFamily="34" charset="0"/>
              </a:rPr>
            </a:br>
            <a:r>
              <a:rPr lang="fi-FI" sz="4000" b="1" dirty="0">
                <a:latin typeface="Calibri" panose="020F0502020204030204" pitchFamily="34" charset="0"/>
              </a:rPr>
              <a:t>kodin ja koulun yhteistyötä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64318C64-D0FA-AE8B-A9A4-AB5D63F54D2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8123058"/>
              </p:ext>
            </p:extLst>
          </p:nvPr>
        </p:nvGraphicFramePr>
        <p:xfrm>
          <a:off x="628649" y="2121067"/>
          <a:ext cx="78867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55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792AC4-15D7-4A93-79A8-40E6CCF9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i-FI" sz="4000" b="1" dirty="0">
                <a:latin typeface="Calibri" panose="020F0502020204030204" pitchFamily="34" charset="0"/>
              </a:rPr>
              <a:t>Vanhempaintoiminta tiiviisti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E2B306-F300-B1EA-E7CF-2EC61BE3A3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Lähtee liikkeelle ryhmän / luokan / koulun / päiväkodin / paikkakunnan tarpeista​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Toimii kaikkien lasten hyväksi​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Perustuu vapaaehtoisuuteen​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avointa kaikille vanhemmille​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vanhempien johtamaa ja järjestämää toimintaa​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Tavoitteena on kodin ja koulun hyvän yhteistyön ja yhteisöllisen toimintakulttuurin vahvistaminen</a:t>
            </a:r>
          </a:p>
        </p:txBody>
      </p:sp>
    </p:spTree>
    <p:extLst>
      <p:ext uri="{BB962C8B-B14F-4D97-AF65-F5344CB8AC3E}">
        <p14:creationId xmlns:p14="http://schemas.microsoft.com/office/powerpoint/2010/main" val="204077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F99E47E-FD81-DFF7-414F-25E07C7DF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Järjestää tapahtumia, retkiä, juhlia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Osallistua koulun kehittämiseen ja arkeen​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Tukea koulua opetus- ja kasvatustehtävässä​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Vaikuttaa lapsia, nuoria ja perheitä koskevaan päätöksentekoon omassa kunnassa​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 </a:t>
            </a:r>
          </a:p>
          <a:p>
            <a:pPr algn="ctr"/>
            <a:r>
              <a:rPr lang="fi-FI" sz="2400" i="1" kern="100" dirty="0">
                <a:solidFill>
                  <a:srgbClr val="96C2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”Vanhempaintoiminnassa iloa tuo yhdessä hyvän tekeminen lapsillemme.”</a:t>
            </a:r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B5F98B4-510E-684D-EF8E-8790228B5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284" y="0"/>
            <a:ext cx="6411431" cy="1606954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Calibri" panose="020F0502020204030204" pitchFamily="34" charset="0"/>
              </a:rPr>
              <a:t>Yhdessä vanhemmat voivat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20387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8BEE42-2D25-D63F-599A-E3B42D281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424C2F7-2B0D-6DB4-8D87-1636C565E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Calibri" panose="020F0502020204030204" pitchFamily="34" charset="0"/>
              </a:rPr>
              <a:t>E</a:t>
            </a:r>
            <a:r>
              <a:rPr lang="fi-FI" sz="4400" b="1" dirty="0">
                <a:latin typeface="Calibri" panose="020F0502020204030204" pitchFamily="34" charset="0"/>
              </a:rPr>
              <a:t>simerkkejä </a:t>
            </a:r>
            <a:br>
              <a:rPr lang="fi-FI" sz="4400" b="1" dirty="0">
                <a:latin typeface="Calibri" panose="020F0502020204030204" pitchFamily="34" charset="0"/>
              </a:rPr>
            </a:br>
            <a:r>
              <a:rPr lang="fi-FI" sz="4400" b="1" dirty="0">
                <a:latin typeface="Calibri" panose="020F0502020204030204" pitchFamily="34" charset="0"/>
              </a:rPr>
              <a:t>yhdistyksemme viime lukuvuoden toiminnasta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913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C202EFF-CD29-F4DE-21FC-5F2E39A1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Monta mahdollisuutta osallistua yhdistyksen toimintaan!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729C9B5-15EE-B528-0AFC-66B09C28A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9376" y="1825624"/>
            <a:ext cx="4995974" cy="45751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600" b="1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Kevyesti mukana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i-FI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aksa jäsenmaksu tai kannatusjäsenmaksu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Liity </a:t>
            </a:r>
            <a:r>
              <a:rPr lang="fi-FI" sz="2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i-FI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acebook-ryhmään ja osallistu keskusteluihin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kern="100" err="1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Satunnaisesti</a:t>
            </a:r>
            <a:r>
              <a:rPr lang="en-US" sz="2600" b="1" kern="100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kern="100" err="1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mukana</a:t>
            </a:r>
            <a:endParaRPr lang="en-US" sz="2600" b="1" kern="100">
              <a:solidFill>
                <a:srgbClr val="0091C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 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tapahtuman</a:t>
            </a:r>
            <a:r>
              <a:rPr lang="en-US" sz="26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tai</a:t>
            </a:r>
            <a:r>
              <a:rPr lang="en-US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kampanjan</a:t>
            </a:r>
            <a:r>
              <a:rPr lang="en-US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järjestelyissä</a:t>
            </a:r>
            <a:endParaRPr lang="fi-FI" sz="2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irjoita</a:t>
            </a:r>
            <a:r>
              <a:rPr lang="en-US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blogi</a:t>
            </a:r>
            <a:r>
              <a:rPr lang="en-US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kannanotto</a:t>
            </a:r>
            <a:endParaRPr lang="fi-FI" sz="2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jne</a:t>
            </a:r>
            <a:r>
              <a:rPr lang="en-US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i-FI" sz="2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kern="100" err="1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Aktiivisesti</a:t>
            </a:r>
            <a:r>
              <a:rPr lang="en-US" sz="2600" b="1" kern="100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kern="100" err="1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mukana</a:t>
            </a:r>
            <a:endParaRPr lang="fi-FI" sz="2600" b="1" kern="100">
              <a:solidFill>
                <a:srgbClr val="0091C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yri</a:t>
            </a:r>
            <a:r>
              <a:rPr lang="en-US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mukaan</a:t>
            </a:r>
            <a:r>
              <a:rPr lang="en-US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yhdistyksen</a:t>
            </a:r>
            <a:r>
              <a:rPr lang="en-US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hallitukseen</a:t>
            </a:r>
            <a:endParaRPr lang="fi-FI" sz="2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Innosta, kehitä, viesti, johda ja vaikuta</a:t>
            </a:r>
            <a:endParaRPr lang="fi-FI" sz="2600" b="1" kern="100">
              <a:solidFill>
                <a:srgbClr val="0091C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b="1">
              <a:solidFill>
                <a:srgbClr val="0091C3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7AEC1DF-C6ED-3B57-D9C1-DE93BC8D1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Yhdistyksen puheenjohtajana toimii </a:t>
            </a:r>
            <a:r>
              <a:rPr lang="fi-FI" sz="2400" b="1" kern="100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Lisätietoja vanhempainyhdistyksen toiminnasta saat osoitteesta </a:t>
            </a:r>
            <a:r>
              <a:rPr lang="fi-FI" sz="2400" b="1" kern="100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tai kirjoittamalla sähköpostia osoitteeseen </a:t>
            </a:r>
            <a:r>
              <a:rPr lang="fi-FI" sz="2400" b="1" kern="100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Yhdistyksen säännöt ja jäsenhakemuslomakkeen löydät tästä </a:t>
            </a:r>
            <a:r>
              <a:rPr lang="fi-FI" sz="2400" b="1" kern="100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linkistä.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Vanhempainyhdistyksemme on </a:t>
            </a: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Suomen Vanhempainliiton</a:t>
            </a:r>
            <a:r>
              <a:rPr lang="fi-FI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jäsen.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D033917-E1BB-7460-E3C0-97597EC0C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284" y="0"/>
            <a:ext cx="6411431" cy="1606954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Calibri" panose="020F0502020204030204" pitchFamily="34" charset="0"/>
              </a:rPr>
              <a:t>Lisätietoa toiminnastamme  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5957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4D1DE6F-638C-5E9F-FA29-15D3AADC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latin typeface="Calibri" panose="020F0502020204030204" pitchFamily="34" charset="0"/>
              </a:rPr>
              <a:t>Suomen Vanhempainliitto</a:t>
            </a:r>
            <a:endParaRPr lang="fi-FI" sz="40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5F6565C-632C-60B8-D8DA-988D9B8DF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826" y="1882775"/>
            <a:ext cx="4995974" cy="435133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0" i="0">
                <a:effectLst/>
                <a:latin typeface="Asap"/>
              </a:rPr>
              <a:t>Valtakunnallinen asiantuntijajärjestö, joka </a:t>
            </a: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tukee vanhempien osallisuutta, tarjoaa ideoita ja avaimia kodin ja koulun yhteiseen työhön sekä vanhempaintoimintaan</a:t>
            </a:r>
            <a:endParaRPr lang="fi-FI" sz="2000" kern="100">
              <a:latin typeface="Asap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Vanhempainyhdistysten yhteistyöjärjestö, jonka jäsenenä on yli 1200 vanhempainyhdistystä ympäri Suomen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Liitto tarjoaa jäsenille </a:t>
            </a:r>
            <a:r>
              <a:rPr lang="fi-FI" sz="2000" b="1" kern="100">
                <a:solidFill>
                  <a:srgbClr val="0091C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maksuttomia</a:t>
            </a:r>
            <a:r>
              <a:rPr lang="fi-FI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materiaaleja, koulutuksia, tilaisuuksia ja neuvontapalveluita</a:t>
            </a:r>
          </a:p>
        </p:txBody>
      </p:sp>
    </p:spTree>
    <p:extLst>
      <p:ext uri="{BB962C8B-B14F-4D97-AF65-F5344CB8AC3E}">
        <p14:creationId xmlns:p14="http://schemas.microsoft.com/office/powerpoint/2010/main" val="376263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1626d2-84a7-40a9-918d-35eab7718cad">
      <Terms xmlns="http://schemas.microsoft.com/office/infopath/2007/PartnerControls"/>
    </lcf76f155ced4ddcb4097134ff3c332f>
    <TaxCatchAll xmlns="4f3b0e0a-12b7-4fec-a864-823e552b2f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77676BDD1F69947B1C8D961DC6E6FDF" ma:contentTypeVersion="16" ma:contentTypeDescription="Luo uusi asiakirja." ma:contentTypeScope="" ma:versionID="4b52cf8a0d87857fe41eb0f22f5ce5c1">
  <xsd:schema xmlns:xsd="http://www.w3.org/2001/XMLSchema" xmlns:xs="http://www.w3.org/2001/XMLSchema" xmlns:p="http://schemas.microsoft.com/office/2006/metadata/properties" xmlns:ns2="d61626d2-84a7-40a9-918d-35eab7718cad" xmlns:ns3="4f3b0e0a-12b7-4fec-a864-823e552b2f73" targetNamespace="http://schemas.microsoft.com/office/2006/metadata/properties" ma:root="true" ma:fieldsID="318369323326090c572d3cf7ef74d2e6" ns2:_="" ns3:_="">
    <xsd:import namespace="d61626d2-84a7-40a9-918d-35eab7718cad"/>
    <xsd:import namespace="4f3b0e0a-12b7-4fec-a864-823e552b2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626d2-84a7-40a9-918d-35eab7718c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1051718c-0e42-41c6-a286-8ed89f57cd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b0e0a-12b7-4fec-a864-823e552b2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b66668-a7f0-42ee-85b3-038118146f29}" ma:internalName="TaxCatchAll" ma:showField="CatchAllData" ma:web="4f3b0e0a-12b7-4fec-a864-823e552b2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261CF-26D8-450F-B48C-74B0FE9F4443}">
  <ds:schemaRefs>
    <ds:schemaRef ds:uri="http://schemas.microsoft.com/office/infopath/2007/PartnerControls"/>
    <ds:schemaRef ds:uri="http://schemas.microsoft.com/office/2006/documentManagement/types"/>
    <ds:schemaRef ds:uri="d61626d2-84a7-40a9-918d-35eab7718cad"/>
    <ds:schemaRef ds:uri="http://purl.org/dc/dcmitype/"/>
    <ds:schemaRef ds:uri="4f3b0e0a-12b7-4fec-a864-823e552b2f7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D3ACE78-25D9-4253-840C-8D05DFCEDA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FDC51E-0685-4F53-95E9-9460762A3D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1626d2-84a7-40a9-918d-35eab7718cad"/>
    <ds:schemaRef ds:uri="4f3b0e0a-12b7-4fec-a864-823e552b2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716</TotalTime>
  <Words>348</Words>
  <Application>Microsoft Office PowerPoint</Application>
  <PresentationFormat>Näytössä katseltava diaesitys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Asap</vt:lpstr>
      <vt:lpstr>Calibri</vt:lpstr>
      <vt:lpstr>Courier New</vt:lpstr>
      <vt:lpstr>Office-teema</vt:lpstr>
      <vt:lpstr>Tervetuloa mukaan Vanhempaintoimintaan!</vt:lpstr>
      <vt:lpstr>Hyvä kodin ja koulun/päiväkodin yhteistyö</vt:lpstr>
      <vt:lpstr>Vanhempaintoiminta osana  kodin ja koulun yhteistyötä</vt:lpstr>
      <vt:lpstr>Vanhempaintoiminta tiiviisti</vt:lpstr>
      <vt:lpstr>Yhdessä vanhemmat voivat</vt:lpstr>
      <vt:lpstr>Esimerkkejä  yhdistyksemme viime lukuvuoden toiminnasta</vt:lpstr>
      <vt:lpstr>Monta mahdollisuutta osallistua yhdistyksen toimintaan!</vt:lpstr>
      <vt:lpstr>Lisätietoa toiminnastamme  </vt:lpstr>
      <vt:lpstr>Suomen Vanhempainliitto</vt:lpstr>
      <vt:lpstr>Tutustu Vanhempainliiton maksuttomiin palveluihin!</vt:lpstr>
      <vt:lpstr>Materiaalivinkkejä vanhempainyhdistykselle</vt:lpstr>
      <vt:lpstr>Kiitos!  xxx vanhempainyhdistys 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vanhempaintoimintaan!</dc:title>
  <dc:creator>Pinja Front</dc:creator>
  <cp:lastModifiedBy>Pinja Front</cp:lastModifiedBy>
  <cp:revision>5</cp:revision>
  <dcterms:created xsi:type="dcterms:W3CDTF">2022-07-04T13:50:14Z</dcterms:created>
  <dcterms:modified xsi:type="dcterms:W3CDTF">2023-06-29T08:50:50Z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0x010100277676BDD1F69947B1C8D961DC6E6FDF</vt:lpwstr>
  </property>
  <property fmtid="{D5CDD505-2E9C-101B-9397-08002B2CF9AE}" pid="3" name="MediaServiceImageTags">
    <vt:lpwstr/>
  </property>
</Properties>
</file>